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73" r:id="rId4"/>
    <p:sldId id="257" r:id="rId5"/>
    <p:sldId id="269" r:id="rId6"/>
    <p:sldId id="271" r:id="rId7"/>
    <p:sldId id="270" r:id="rId8"/>
    <p:sldId id="272" r:id="rId9"/>
    <p:sldId id="274" r:id="rId10"/>
    <p:sldId id="283" r:id="rId11"/>
    <p:sldId id="275" r:id="rId12"/>
    <p:sldId id="276" r:id="rId13"/>
    <p:sldId id="279" r:id="rId14"/>
    <p:sldId id="280" r:id="rId15"/>
    <p:sldId id="287" r:id="rId16"/>
    <p:sldId id="286" r:id="rId17"/>
    <p:sldId id="285" r:id="rId18"/>
    <p:sldId id="258" r:id="rId19"/>
    <p:sldId id="288" r:id="rId20"/>
    <p:sldId id="260" r:id="rId21"/>
    <p:sldId id="289" r:id="rId22"/>
    <p:sldId id="268" r:id="rId23"/>
    <p:sldId id="278" r:id="rId24"/>
    <p:sldId id="282"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83" autoAdjust="0"/>
    <p:restoredTop sz="94709" autoAdjust="0"/>
  </p:normalViewPr>
  <p:slideViewPr>
    <p:cSldViewPr>
      <p:cViewPr>
        <p:scale>
          <a:sx n="50" d="100"/>
          <a:sy n="50" d="100"/>
        </p:scale>
        <p:origin x="-1026"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Major Greenhouse gases from people's Activities</c:v>
                </c:pt>
              </c:strCache>
            </c:strRef>
          </c:tx>
          <c:dLbls>
            <c:dLbl>
              <c:idx val="0"/>
              <c:layout>
                <c:manualLayout>
                  <c:x val="-0.24404589277825445"/>
                  <c:y val="-4.3859232669445733E-2"/>
                </c:manualLayout>
              </c:layout>
              <c:tx>
                <c:rich>
                  <a:bodyPr/>
                  <a:lstStyle/>
                  <a:p>
                    <a:r>
                      <a:rPr lang="en-US" sz="1800" dirty="0"/>
                      <a:t>Carbon dioxide
54.7%</a:t>
                    </a:r>
                  </a:p>
                </c:rich>
              </c:tx>
              <c:showCatName val="1"/>
              <c:showPercent val="1"/>
            </c:dLbl>
            <c:dLbl>
              <c:idx val="2"/>
              <c:layout/>
              <c:tx>
                <c:rich>
                  <a:bodyPr/>
                  <a:lstStyle/>
                  <a:p>
                    <a:r>
                      <a:rPr lang="en-US" sz="2000"/>
                      <a:t>N</a:t>
                    </a:r>
                    <a:r>
                      <a:rPr lang="en-US"/>
                      <a:t>itrous oxide
4.9%</a:t>
                    </a:r>
                  </a:p>
                </c:rich>
              </c:tx>
              <c:showCatName val="1"/>
              <c:showPercent val="1"/>
            </c:dLbl>
            <c:dLbl>
              <c:idx val="3"/>
              <c:layout/>
              <c:tx>
                <c:rich>
                  <a:bodyPr/>
                  <a:lstStyle/>
                  <a:p>
                    <a:r>
                      <a:rPr lang="en-US" sz="2000"/>
                      <a:t>F</a:t>
                    </a:r>
                    <a:r>
                      <a:rPr lang="en-US"/>
                      <a:t>luorinated gases
0.6%</a:t>
                    </a:r>
                  </a:p>
                </c:rich>
              </c:tx>
              <c:showCatName val="1"/>
              <c:showPercent val="1"/>
            </c:dLbl>
            <c:dLbl>
              <c:idx val="4"/>
              <c:layout/>
              <c:tx>
                <c:rich>
                  <a:bodyPr/>
                  <a:lstStyle/>
                  <a:p>
                    <a:r>
                      <a:rPr lang="en-US" sz="2000"/>
                      <a:t>O</a:t>
                    </a:r>
                    <a:r>
                      <a:rPr lang="en-US"/>
                      <a:t>ther gases 
9.8%</a:t>
                    </a:r>
                  </a:p>
                </c:rich>
              </c:tx>
              <c:showCatName val="1"/>
              <c:showPercent val="1"/>
            </c:dLbl>
            <c:txPr>
              <a:bodyPr/>
              <a:lstStyle/>
              <a:p>
                <a:pPr>
                  <a:defRPr sz="2000"/>
                </a:pPr>
                <a:endParaRPr lang="en-US"/>
              </a:p>
            </c:txPr>
            <c:showCatName val="1"/>
            <c:showPercent val="1"/>
            <c:showLeaderLines val="1"/>
          </c:dLbls>
          <c:cat>
            <c:strRef>
              <c:f>Sheet1!$A$2:$A$6</c:f>
              <c:strCache>
                <c:ptCount val="5"/>
                <c:pt idx="0">
                  <c:v>Carbon dioxide</c:v>
                </c:pt>
                <c:pt idx="1">
                  <c:v>Methane</c:v>
                </c:pt>
                <c:pt idx="2">
                  <c:v>Nitrous oxide</c:v>
                </c:pt>
                <c:pt idx="3">
                  <c:v>Fluorinated gases</c:v>
                </c:pt>
                <c:pt idx="4">
                  <c:v>Other gases </c:v>
                </c:pt>
              </c:strCache>
            </c:strRef>
          </c:cat>
          <c:val>
            <c:numRef>
              <c:f>Sheet1!$B$2:$B$6</c:f>
              <c:numCache>
                <c:formatCode>General</c:formatCode>
                <c:ptCount val="5"/>
                <c:pt idx="0">
                  <c:v>54.7</c:v>
                </c:pt>
                <c:pt idx="1">
                  <c:v>30</c:v>
                </c:pt>
                <c:pt idx="2">
                  <c:v>4.9000000000000004</c:v>
                </c:pt>
                <c:pt idx="3">
                  <c:v>0.60000000000000064</c:v>
                </c:pt>
                <c:pt idx="4">
                  <c:v>9.8000000000000007</c:v>
                </c:pt>
              </c:numCache>
            </c:numRef>
          </c:val>
        </c:ser>
        <c:dLbls>
          <c:showCatName val="1"/>
          <c:showPercent val="1"/>
        </c:dLbls>
        <c:firstSliceAng val="0"/>
      </c:pieChart>
    </c:plotArea>
    <c:plotVisOnly val="1"/>
  </c:chart>
  <c:spPr>
    <a:solidFill>
      <a:schemeClr val="bg1">
        <a:lumMod val="85000"/>
      </a:schemeClr>
    </a:solidFill>
    <a:ln cap="sq" cmpd="sng">
      <a:no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4AE8EC-DC49-4DFB-B6BC-56A7466922DE}"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4AE8EC-DC49-4DFB-B6BC-56A7466922DE}" type="datetimeFigureOut">
              <a:rPr lang="en-US" smtClean="0"/>
              <a:pPr/>
              <a:t>9/25/2012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4AE8EC-DC49-4DFB-B6BC-56A7466922DE}" type="datetimeFigureOut">
              <a:rPr lang="en-US" smtClean="0"/>
              <a:pPr/>
              <a:t>9/25/2012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AE8EC-DC49-4DFB-B6BC-56A7466922DE}" type="datetimeFigureOut">
              <a:rPr lang="en-US" smtClean="0"/>
              <a:pPr/>
              <a:t>9/25/2012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AE8EC-DC49-4DFB-B6BC-56A7466922DE}"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AE8EC-DC49-4DFB-B6BC-56A7466922DE}"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4AE8EC-DC49-4DFB-B6BC-56A7466922DE}"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4AE8EC-DC49-4DFB-B6BC-56A7466922DE}"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4AE8EC-DC49-4DFB-B6BC-56A7466922DE}" type="datetimeFigureOut">
              <a:rPr lang="en-US" smtClean="0"/>
              <a:pPr/>
              <a:t>9/25/2012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4AE8EC-DC49-4DFB-B6BC-56A7466922DE}" type="datetimeFigureOut">
              <a:rPr lang="en-US" smtClean="0"/>
              <a:pPr/>
              <a:t>9/25/2012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AE8EC-DC49-4DFB-B6BC-56A7466922DE}" type="datetimeFigureOut">
              <a:rPr lang="en-US" smtClean="0"/>
              <a:pPr/>
              <a:t>9/25/2012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AE8EC-DC49-4DFB-B6BC-56A7466922DE}"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AE8EC-DC49-4DFB-B6BC-56A7466922DE}"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8EC9F-8284-4FED-9BD7-7125F38360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AE8EC-DC49-4DFB-B6BC-56A7466922DE}" type="datetimeFigureOut">
              <a:rPr lang="en-US" smtClean="0"/>
              <a:pPr/>
              <a:t>9/25/2012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EC9F-8284-4FED-9BD7-7125F38360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AE8EC-DC49-4DFB-B6BC-56A7466922DE}" type="datetimeFigureOut">
              <a:rPr lang="en-US" smtClean="0"/>
              <a:pPr/>
              <a:t>9/25/2012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EC9F-8284-4FED-9BD7-7125F38360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slide" Target="slide8.xml"/><Relationship Id="rId4" Type="http://schemas.openxmlformats.org/officeDocument/2006/relationships/image" Target="../media/image4.jpe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slide" Target="slide2.xml"/><Relationship Id="rId4" Type="http://schemas.openxmlformats.org/officeDocument/2006/relationships/image" Target="../media/image4.jpeg"/><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slide" Target="slide2.xml"/><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4.jpeg"/><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7.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slide" Target="slide12.xml"/><Relationship Id="rId5"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image" Target="../media/image8.gif"/><Relationship Id="rId4" Type="http://schemas.openxmlformats.org/officeDocument/2006/relationships/slide" Target="slide6.xml"/><Relationship Id="rId9"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2.jpeg"/><Relationship Id="rId12" Type="http://schemas.openxmlformats.org/officeDocument/2006/relationships/slide" Target="slide10.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slide" Target="slide11.xml"/><Relationship Id="rId5" Type="http://schemas.openxmlformats.org/officeDocument/2006/relationships/image" Target="../media/image14.jpeg"/><Relationship Id="rId10" Type="http://schemas.openxmlformats.org/officeDocument/2006/relationships/slide" Target="slide2.xml"/><Relationship Id="rId4" Type="http://schemas.openxmlformats.org/officeDocument/2006/relationships/image" Target="../media/image4.jpeg"/><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pic>
        <p:nvPicPr>
          <p:cNvPr id="1037" name="Picture 13" descr="http://t0.gstatic.com/images?q=tbn:ANd9GcRTBxetiRAc2UpsZoe_0cGUFikIh5yY6bfWwaEYxPJFFslPavSn"/>
          <p:cNvPicPr>
            <a:picLocks noChangeAspect="1" noChangeArrowheads="1"/>
          </p:cNvPicPr>
          <p:nvPr/>
        </p:nvPicPr>
        <p:blipFill>
          <a:blip r:embed="rId2" cstate="print"/>
          <a:srcRect/>
          <a:stretch>
            <a:fillRect/>
          </a:stretch>
        </p:blipFill>
        <p:spPr bwMode="auto">
          <a:xfrm>
            <a:off x="2819400" y="3810000"/>
            <a:ext cx="3352800" cy="3048000"/>
          </a:xfrm>
          <a:prstGeom prst="rect">
            <a:avLst/>
          </a:prstGeom>
          <a:noFill/>
        </p:spPr>
      </p:pic>
      <p:pic>
        <p:nvPicPr>
          <p:cNvPr id="1035" name="Picture 11" descr="http://t3.gstatic.com/images?q=tbn:ANd9GcQNz_eDYpm5wUfOcwnugwpNgoIalTN2xY_T4LjmQdSy9ekenPsyhg"/>
          <p:cNvPicPr>
            <a:picLocks noChangeAspect="1" noChangeArrowheads="1"/>
          </p:cNvPicPr>
          <p:nvPr/>
        </p:nvPicPr>
        <p:blipFill>
          <a:blip r:embed="rId3" cstate="print"/>
          <a:srcRect/>
          <a:stretch>
            <a:fillRect/>
          </a:stretch>
        </p:blipFill>
        <p:spPr bwMode="auto">
          <a:xfrm>
            <a:off x="0" y="3810000"/>
            <a:ext cx="2819400" cy="3048000"/>
          </a:xfrm>
          <a:prstGeom prst="rect">
            <a:avLst/>
          </a:prstGeom>
          <a:noFill/>
        </p:spPr>
      </p:pic>
      <p:pic>
        <p:nvPicPr>
          <p:cNvPr id="1043" name="Picture 19" descr="http://t1.gstatic.com/images?q=tbn:ANd9GcTZieHo337Wknq4l5fP5a_dVkVTBPDXOy6rPwxKGq1_yBFObqD-"/>
          <p:cNvPicPr>
            <a:picLocks noChangeAspect="1" noChangeArrowheads="1"/>
          </p:cNvPicPr>
          <p:nvPr/>
        </p:nvPicPr>
        <p:blipFill>
          <a:blip r:embed="rId4" cstate="print"/>
          <a:srcRect/>
          <a:stretch>
            <a:fillRect/>
          </a:stretch>
        </p:blipFill>
        <p:spPr bwMode="auto">
          <a:xfrm>
            <a:off x="6172200" y="2590800"/>
            <a:ext cx="2971800" cy="4267200"/>
          </a:xfrm>
          <a:prstGeom prst="rect">
            <a:avLst/>
          </a:prstGeom>
          <a:noFill/>
        </p:spPr>
      </p:pic>
      <p:pic>
        <p:nvPicPr>
          <p:cNvPr id="1041" name="Picture 17" descr="http://t2.gstatic.com/images?q=tbn:ANd9GcQ8mCW9bMW5-ReM4-M_8uLt-MvT2mwyMSbaQiUufvbknVdkSTDA"/>
          <p:cNvPicPr>
            <a:picLocks noChangeAspect="1" noChangeArrowheads="1"/>
          </p:cNvPicPr>
          <p:nvPr/>
        </p:nvPicPr>
        <p:blipFill>
          <a:blip r:embed="rId5" cstate="print"/>
          <a:srcRect/>
          <a:stretch>
            <a:fillRect/>
          </a:stretch>
        </p:blipFill>
        <p:spPr bwMode="auto">
          <a:xfrm>
            <a:off x="6172200" y="0"/>
            <a:ext cx="2971800" cy="2590800"/>
          </a:xfrm>
          <a:prstGeom prst="rect">
            <a:avLst/>
          </a:prstGeom>
          <a:noFill/>
        </p:spPr>
      </p:pic>
      <p:pic>
        <p:nvPicPr>
          <p:cNvPr id="1031" name="Picture 7" descr="http://t2.gstatic.com/images?q=tbn:ANd9GcQuzOkDqu-foC8V9odyjN8bDku4JmMW_Q7Mjch-z9pq6yaQ9iaE3A"/>
          <p:cNvPicPr>
            <a:picLocks noChangeAspect="1" noChangeArrowheads="1"/>
          </p:cNvPicPr>
          <p:nvPr/>
        </p:nvPicPr>
        <p:blipFill>
          <a:blip r:embed="rId6" cstate="print"/>
          <a:srcRect/>
          <a:stretch>
            <a:fillRect/>
          </a:stretch>
        </p:blipFill>
        <p:spPr bwMode="auto">
          <a:xfrm>
            <a:off x="-1" y="0"/>
            <a:ext cx="2782957" cy="3810000"/>
          </a:xfrm>
          <a:prstGeom prst="rect">
            <a:avLst/>
          </a:prstGeom>
          <a:noFill/>
        </p:spPr>
      </p:pic>
      <p:pic>
        <p:nvPicPr>
          <p:cNvPr id="1027" name="Picture 3" descr="C:\Program Files\Microsoft Office\MEDIA\CAGCAT10\j0293240.wmf"/>
          <p:cNvPicPr>
            <a:picLocks noChangeAspect="1" noChangeArrowheads="1"/>
          </p:cNvPicPr>
          <p:nvPr/>
        </p:nvPicPr>
        <p:blipFill>
          <a:blip r:embed="rId7" cstate="print"/>
          <a:srcRect/>
          <a:stretch>
            <a:fillRect/>
          </a:stretch>
        </p:blipFill>
        <p:spPr bwMode="auto">
          <a:xfrm>
            <a:off x="2971800" y="0"/>
            <a:ext cx="2819400" cy="1905000"/>
          </a:xfrm>
          <a:prstGeom prst="rect">
            <a:avLst/>
          </a:prstGeom>
          <a:noFill/>
          <a:effectLst>
            <a:glow rad="139700">
              <a:schemeClr val="accent3">
                <a:satMod val="175000"/>
                <a:alpha val="40000"/>
              </a:schemeClr>
            </a:glow>
          </a:effectLst>
        </p:spPr>
      </p:pic>
      <p:sp>
        <p:nvSpPr>
          <p:cNvPr id="2" name="Title 1"/>
          <p:cNvSpPr>
            <a:spLocks noGrp="1"/>
          </p:cNvSpPr>
          <p:nvPr>
            <p:ph type="ctrTitle"/>
          </p:nvPr>
        </p:nvSpPr>
        <p:spPr>
          <a:xfrm>
            <a:off x="0" y="1981200"/>
            <a:ext cx="9144000" cy="2438400"/>
          </a:xfrm>
          <a:gradFill flip="none" rotWithShape="1">
            <a:gsLst>
              <a:gs pos="0">
                <a:schemeClr val="accent5">
                  <a:alpha val="83000"/>
                </a:schemeClr>
              </a:gs>
              <a:gs pos="45000">
                <a:srgbClr val="00B0F0">
                  <a:alpha val="80000"/>
                </a:srgbClr>
              </a:gs>
              <a:gs pos="70000">
                <a:schemeClr val="accent6">
                  <a:lumMod val="75000"/>
                  <a:alpha val="84000"/>
                </a:schemeClr>
              </a:gs>
              <a:gs pos="100000">
                <a:srgbClr val="FF0000">
                  <a:alpha val="54000"/>
                </a:srgbClr>
              </a:gs>
            </a:gsLst>
            <a:path path="circle">
              <a:fillToRect l="50000" t="50000" r="50000" b="50000"/>
            </a:path>
            <a:tileRect/>
          </a:gradFill>
          <a:ln/>
        </p:spPr>
        <p:style>
          <a:lnRef idx="0">
            <a:schemeClr val="accent3"/>
          </a:lnRef>
          <a:fillRef idx="3">
            <a:schemeClr val="accent3"/>
          </a:fillRef>
          <a:effectRef idx="3">
            <a:schemeClr val="accent3"/>
          </a:effectRef>
          <a:fontRef idx="minor">
            <a:schemeClr val="lt1"/>
          </a:fontRef>
        </p:style>
        <p:txBody>
          <a:bodyPr>
            <a:normAutofit/>
          </a:bodyPr>
          <a:lstStyle/>
          <a:p>
            <a:r>
              <a:rPr lang="en-US" sz="6000" dirty="0" smtClean="0">
                <a:effectLst>
                  <a:outerShdw blurRad="38100" dist="38100" dir="2700000" algn="tl">
                    <a:srgbClr val="000000">
                      <a:alpha val="43137"/>
                    </a:srgbClr>
                  </a:outerShdw>
                </a:effectLst>
                <a:latin typeface="Elephant" pitchFamily="18" charset="0"/>
              </a:rPr>
              <a:t>     </a:t>
            </a:r>
            <a:r>
              <a:rPr lang="en-US" sz="5400" dirty="0" smtClean="0">
                <a:solidFill>
                  <a:schemeClr val="bg1"/>
                </a:solidFill>
                <a:effectLst>
                  <a:outerShdw blurRad="38100" dist="38100" dir="2700000" algn="tl">
                    <a:srgbClr val="000000">
                      <a:alpha val="43137"/>
                    </a:srgbClr>
                  </a:outerShdw>
                </a:effectLst>
                <a:latin typeface="Elephant" pitchFamily="18" charset="0"/>
              </a:rPr>
              <a:t>Climate </a:t>
            </a:r>
            <a:r>
              <a:rPr lang="en-US" sz="5400" dirty="0" smtClean="0">
                <a:solidFill>
                  <a:schemeClr val="bg1"/>
                </a:solidFill>
                <a:effectLst>
                  <a:outerShdw blurRad="38100" dist="38100" dir="2700000" algn="tl">
                    <a:srgbClr val="000000">
                      <a:alpha val="43137"/>
                    </a:srgbClr>
                  </a:outerShdw>
                </a:effectLst>
                <a:latin typeface="Elephant" pitchFamily="18" charset="0"/>
              </a:rPr>
              <a:t>Change  </a:t>
            </a:r>
            <a:r>
              <a:rPr lang="en-US" sz="5400" u="sng" dirty="0" smtClean="0">
                <a:solidFill>
                  <a:schemeClr val="bg1"/>
                </a:solidFill>
                <a:latin typeface="Bookman Old Style" pitchFamily="18" charset="0"/>
              </a:rPr>
              <a:t/>
            </a:r>
            <a:br>
              <a:rPr lang="en-US" sz="5400" u="sng" dirty="0" smtClean="0">
                <a:solidFill>
                  <a:schemeClr val="bg1"/>
                </a:solidFill>
                <a:latin typeface="Bookman Old Style" pitchFamily="18" charset="0"/>
              </a:rPr>
            </a:br>
            <a:r>
              <a:rPr lang="en-US" dirty="0" smtClean="0">
                <a:solidFill>
                  <a:schemeClr val="bg1"/>
                </a:solidFill>
                <a:latin typeface="Bookman Old Style" pitchFamily="18" charset="0"/>
              </a:rPr>
              <a:t> 	</a:t>
            </a:r>
            <a:endParaRPr lang="en-US" sz="3400" b="1" dirty="0">
              <a:solidFill>
                <a:schemeClr val="bg1"/>
              </a:solidFill>
              <a:effectLst>
                <a:outerShdw blurRad="38100" dist="38100" dir="2700000" algn="tl">
                  <a:srgbClr val="000000">
                    <a:alpha val="43137"/>
                  </a:srgbClr>
                </a:outerShdw>
              </a:effectLst>
              <a:latin typeface="Bradley Hand ITC"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3000" fill="hold"/>
                                        <p:tgtEl>
                                          <p:spTgt spid="1031"/>
                                        </p:tgtEl>
                                        <p:attrNameLst>
                                          <p:attrName>ppt_w</p:attrName>
                                        </p:attrNameLst>
                                      </p:cBhvr>
                                      <p:tavLst>
                                        <p:tav tm="0">
                                          <p:val>
                                            <p:fltVal val="0"/>
                                          </p:val>
                                        </p:tav>
                                        <p:tav tm="100000">
                                          <p:val>
                                            <p:strVal val="#ppt_w"/>
                                          </p:val>
                                        </p:tav>
                                      </p:tavLst>
                                    </p:anim>
                                    <p:anim calcmode="lin" valueType="num">
                                      <p:cBhvr>
                                        <p:cTn id="8" dur="3000" fill="hold"/>
                                        <p:tgtEl>
                                          <p:spTgt spid="1031"/>
                                        </p:tgtEl>
                                        <p:attrNameLst>
                                          <p:attrName>ppt_h</p:attrName>
                                        </p:attrNameLst>
                                      </p:cBhvr>
                                      <p:tavLst>
                                        <p:tav tm="0">
                                          <p:val>
                                            <p:fltVal val="0"/>
                                          </p:val>
                                        </p:tav>
                                        <p:tav tm="100000">
                                          <p:val>
                                            <p:strVal val="#ppt_h"/>
                                          </p:val>
                                        </p:tav>
                                      </p:tavLst>
                                    </p:anim>
                                    <p:anim calcmode="lin" valueType="num">
                                      <p:cBhvr>
                                        <p:cTn id="9" dur="3000" fill="hold"/>
                                        <p:tgtEl>
                                          <p:spTgt spid="1031"/>
                                        </p:tgtEl>
                                        <p:attrNameLst>
                                          <p:attrName>style.rotation</p:attrName>
                                        </p:attrNameLst>
                                      </p:cBhvr>
                                      <p:tavLst>
                                        <p:tav tm="0">
                                          <p:val>
                                            <p:fltVal val="360"/>
                                          </p:val>
                                        </p:tav>
                                        <p:tav tm="100000">
                                          <p:val>
                                            <p:fltVal val="0"/>
                                          </p:val>
                                        </p:tav>
                                      </p:tavLst>
                                    </p:anim>
                                    <p:animEffect transition="in" filter="fade">
                                      <p:cBhvr>
                                        <p:cTn id="10" dur="3000"/>
                                        <p:tgtEl>
                                          <p:spTgt spid="1031"/>
                                        </p:tgtEl>
                                      </p:cBhvr>
                                    </p:animEffect>
                                  </p:childTnLst>
                                </p:cTn>
                              </p:par>
                            </p:childTnLst>
                          </p:cTn>
                        </p:par>
                        <p:par>
                          <p:cTn id="11" fill="hold">
                            <p:stCondLst>
                              <p:cond delay="3000"/>
                            </p:stCondLst>
                            <p:childTnLst>
                              <p:par>
                                <p:cTn id="12" presetID="42" presetClass="entr" presetSubtype="0" fill="hold" nodeType="afterEffect">
                                  <p:stCondLst>
                                    <p:cond delay="0"/>
                                  </p:stCondLst>
                                  <p:childTnLst>
                                    <p:set>
                                      <p:cBhvr>
                                        <p:cTn id="13" dur="1" fill="hold">
                                          <p:stCondLst>
                                            <p:cond delay="0"/>
                                          </p:stCondLst>
                                        </p:cTn>
                                        <p:tgtEl>
                                          <p:spTgt spid="1035"/>
                                        </p:tgtEl>
                                        <p:attrNameLst>
                                          <p:attrName>style.visibility</p:attrName>
                                        </p:attrNameLst>
                                      </p:cBhvr>
                                      <p:to>
                                        <p:strVal val="visible"/>
                                      </p:to>
                                    </p:set>
                                    <p:animEffect transition="in" filter="fade">
                                      <p:cBhvr>
                                        <p:cTn id="14" dur="1000"/>
                                        <p:tgtEl>
                                          <p:spTgt spid="1035"/>
                                        </p:tgtEl>
                                      </p:cBhvr>
                                    </p:animEffect>
                                    <p:anim calcmode="lin" valueType="num">
                                      <p:cBhvr>
                                        <p:cTn id="15" dur="1000" fill="hold"/>
                                        <p:tgtEl>
                                          <p:spTgt spid="1035"/>
                                        </p:tgtEl>
                                        <p:attrNameLst>
                                          <p:attrName>ppt_x</p:attrName>
                                        </p:attrNameLst>
                                      </p:cBhvr>
                                      <p:tavLst>
                                        <p:tav tm="0">
                                          <p:val>
                                            <p:strVal val="#ppt_x"/>
                                          </p:val>
                                        </p:tav>
                                        <p:tav tm="100000">
                                          <p:val>
                                            <p:strVal val="#ppt_x"/>
                                          </p:val>
                                        </p:tav>
                                      </p:tavLst>
                                    </p:anim>
                                    <p:anim calcmode="lin" valueType="num">
                                      <p:cBhvr>
                                        <p:cTn id="16" dur="1000" fill="hold"/>
                                        <p:tgtEl>
                                          <p:spTgt spid="1035"/>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37" presetClass="entr" presetSubtype="0" fill="hold" nodeType="afterEffect">
                                  <p:stCondLst>
                                    <p:cond delay="0"/>
                                  </p:stCondLst>
                                  <p:childTnLst>
                                    <p:set>
                                      <p:cBhvr>
                                        <p:cTn id="19" dur="1" fill="hold">
                                          <p:stCondLst>
                                            <p:cond delay="0"/>
                                          </p:stCondLst>
                                        </p:cTn>
                                        <p:tgtEl>
                                          <p:spTgt spid="1043"/>
                                        </p:tgtEl>
                                        <p:attrNameLst>
                                          <p:attrName>style.visibility</p:attrName>
                                        </p:attrNameLst>
                                      </p:cBhvr>
                                      <p:to>
                                        <p:strVal val="visible"/>
                                      </p:to>
                                    </p:set>
                                    <p:animEffect transition="in" filter="fade">
                                      <p:cBhvr>
                                        <p:cTn id="20" dur="1000"/>
                                        <p:tgtEl>
                                          <p:spTgt spid="1043"/>
                                        </p:tgtEl>
                                      </p:cBhvr>
                                    </p:animEffect>
                                    <p:anim calcmode="lin" valueType="num">
                                      <p:cBhvr>
                                        <p:cTn id="21" dur="1000" fill="hold"/>
                                        <p:tgtEl>
                                          <p:spTgt spid="1043"/>
                                        </p:tgtEl>
                                        <p:attrNameLst>
                                          <p:attrName>ppt_x</p:attrName>
                                        </p:attrNameLst>
                                      </p:cBhvr>
                                      <p:tavLst>
                                        <p:tav tm="0">
                                          <p:val>
                                            <p:strVal val="#ppt_x"/>
                                          </p:val>
                                        </p:tav>
                                        <p:tav tm="100000">
                                          <p:val>
                                            <p:strVal val="#ppt_x"/>
                                          </p:val>
                                        </p:tav>
                                      </p:tavLst>
                                    </p:anim>
                                    <p:anim calcmode="lin" valueType="num">
                                      <p:cBhvr>
                                        <p:cTn id="22" dur="900" decel="100000" fill="hold"/>
                                        <p:tgtEl>
                                          <p:spTgt spid="104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43"/>
                                        </p:tgtEl>
                                        <p:attrNameLst>
                                          <p:attrName>ppt_y</p:attrName>
                                        </p:attrNameLst>
                                      </p:cBhvr>
                                      <p:tavLst>
                                        <p:tav tm="0">
                                          <p:val>
                                            <p:strVal val="#ppt_y-.03"/>
                                          </p:val>
                                        </p:tav>
                                        <p:tav tm="100000">
                                          <p:val>
                                            <p:strVal val="#ppt_y"/>
                                          </p:val>
                                        </p:tav>
                                      </p:tavLst>
                                    </p:anim>
                                  </p:childTnLst>
                                </p:cTn>
                              </p:par>
                            </p:childTnLst>
                          </p:cTn>
                        </p:par>
                        <p:par>
                          <p:cTn id="24" fill="hold">
                            <p:stCondLst>
                              <p:cond delay="5000"/>
                            </p:stCondLst>
                            <p:childTnLst>
                              <p:par>
                                <p:cTn id="25" presetID="30" presetClass="entr" presetSubtype="0" fill="hold" nodeType="afterEffect">
                                  <p:stCondLst>
                                    <p:cond delay="0"/>
                                  </p:stCondLst>
                                  <p:childTnLst>
                                    <p:set>
                                      <p:cBhvr>
                                        <p:cTn id="26" dur="1" fill="hold">
                                          <p:stCondLst>
                                            <p:cond delay="0"/>
                                          </p:stCondLst>
                                        </p:cTn>
                                        <p:tgtEl>
                                          <p:spTgt spid="1041"/>
                                        </p:tgtEl>
                                        <p:attrNameLst>
                                          <p:attrName>style.visibility</p:attrName>
                                        </p:attrNameLst>
                                      </p:cBhvr>
                                      <p:to>
                                        <p:strVal val="visible"/>
                                      </p:to>
                                    </p:set>
                                    <p:animEffect transition="in" filter="fade">
                                      <p:cBhvr>
                                        <p:cTn id="27" dur="800" decel="100000"/>
                                        <p:tgtEl>
                                          <p:spTgt spid="1041"/>
                                        </p:tgtEl>
                                      </p:cBhvr>
                                    </p:animEffect>
                                    <p:anim calcmode="lin" valueType="num">
                                      <p:cBhvr>
                                        <p:cTn id="28" dur="800" decel="100000" fill="hold"/>
                                        <p:tgtEl>
                                          <p:spTgt spid="1041"/>
                                        </p:tgtEl>
                                        <p:attrNameLst>
                                          <p:attrName>style.rotation</p:attrName>
                                        </p:attrNameLst>
                                      </p:cBhvr>
                                      <p:tavLst>
                                        <p:tav tm="0">
                                          <p:val>
                                            <p:fltVal val="-90"/>
                                          </p:val>
                                        </p:tav>
                                        <p:tav tm="100000">
                                          <p:val>
                                            <p:fltVal val="0"/>
                                          </p:val>
                                        </p:tav>
                                      </p:tavLst>
                                    </p:anim>
                                    <p:anim calcmode="lin" valueType="num">
                                      <p:cBhvr>
                                        <p:cTn id="29" dur="800" decel="100000" fill="hold"/>
                                        <p:tgtEl>
                                          <p:spTgt spid="1041"/>
                                        </p:tgtEl>
                                        <p:attrNameLst>
                                          <p:attrName>ppt_x</p:attrName>
                                        </p:attrNameLst>
                                      </p:cBhvr>
                                      <p:tavLst>
                                        <p:tav tm="0">
                                          <p:val>
                                            <p:strVal val="#ppt_x+0.4"/>
                                          </p:val>
                                        </p:tav>
                                        <p:tav tm="100000">
                                          <p:val>
                                            <p:strVal val="#ppt_x-0.05"/>
                                          </p:val>
                                        </p:tav>
                                      </p:tavLst>
                                    </p:anim>
                                    <p:anim calcmode="lin" valueType="num">
                                      <p:cBhvr>
                                        <p:cTn id="30" dur="800" decel="100000" fill="hold"/>
                                        <p:tgtEl>
                                          <p:spTgt spid="104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4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41"/>
                                        </p:tgtEl>
                                        <p:attrNameLst>
                                          <p:attrName>ppt_y</p:attrName>
                                        </p:attrNameLst>
                                      </p:cBhvr>
                                      <p:tavLst>
                                        <p:tav tm="0">
                                          <p:val>
                                            <p:strVal val="#ppt_y+0.1"/>
                                          </p:val>
                                        </p:tav>
                                        <p:tav tm="100000">
                                          <p:val>
                                            <p:strVal val="#ppt_y"/>
                                          </p:val>
                                        </p:tav>
                                      </p:tavLst>
                                    </p:anim>
                                  </p:childTnLst>
                                </p:cTn>
                              </p:par>
                            </p:childTnLst>
                          </p:cTn>
                        </p:par>
                        <p:par>
                          <p:cTn id="33" fill="hold">
                            <p:stCondLst>
                              <p:cond delay="6000"/>
                            </p:stCondLst>
                            <p:childTnLst>
                              <p:par>
                                <p:cTn id="34" presetID="51" presetClass="entr" presetSubtype="0" fill="hold" nodeType="afterEffect">
                                  <p:stCondLst>
                                    <p:cond delay="0"/>
                                  </p:stCondLst>
                                  <p:childTnLst>
                                    <p:set>
                                      <p:cBhvr>
                                        <p:cTn id="35" dur="1" fill="hold">
                                          <p:stCondLst>
                                            <p:cond delay="0"/>
                                          </p:stCondLst>
                                        </p:cTn>
                                        <p:tgtEl>
                                          <p:spTgt spid="1037"/>
                                        </p:tgtEl>
                                        <p:attrNameLst>
                                          <p:attrName>style.visibility</p:attrName>
                                        </p:attrNameLst>
                                      </p:cBhvr>
                                      <p:to>
                                        <p:strVal val="visible"/>
                                      </p:to>
                                    </p:set>
                                    <p:animEffect transition="in" filter="fade">
                                      <p:cBhvr>
                                        <p:cTn id="36" dur="770" decel="100000"/>
                                        <p:tgtEl>
                                          <p:spTgt spid="1037"/>
                                        </p:tgtEl>
                                      </p:cBhvr>
                                    </p:animEffect>
                                    <p:animScale>
                                      <p:cBhvr>
                                        <p:cTn id="37" dur="770" decel="100000"/>
                                        <p:tgtEl>
                                          <p:spTgt spid="1037"/>
                                        </p:tgtEl>
                                      </p:cBhvr>
                                      <p:from x="10000" y="10000"/>
                                      <p:to x="200000" y="450000"/>
                                    </p:animScale>
                                    <p:animScale>
                                      <p:cBhvr>
                                        <p:cTn id="38" dur="1230" accel="100000" fill="hold">
                                          <p:stCondLst>
                                            <p:cond delay="770"/>
                                          </p:stCondLst>
                                        </p:cTn>
                                        <p:tgtEl>
                                          <p:spTgt spid="1037"/>
                                        </p:tgtEl>
                                      </p:cBhvr>
                                      <p:from x="200000" y="450000"/>
                                      <p:to x="100000" y="100000"/>
                                    </p:animScale>
                                    <p:set>
                                      <p:cBhvr>
                                        <p:cTn id="39" dur="770" fill="hold"/>
                                        <p:tgtEl>
                                          <p:spTgt spid="1037"/>
                                        </p:tgtEl>
                                        <p:attrNameLst>
                                          <p:attrName>ppt_x</p:attrName>
                                        </p:attrNameLst>
                                      </p:cBhvr>
                                      <p:to>
                                        <p:strVal val="(0.5)"/>
                                      </p:to>
                                    </p:set>
                                    <p:anim from="(0.5)" to="(#ppt_x)" calcmode="lin" valueType="num">
                                      <p:cBhvr>
                                        <p:cTn id="40" dur="1230" accel="100000" fill="hold">
                                          <p:stCondLst>
                                            <p:cond delay="770"/>
                                          </p:stCondLst>
                                        </p:cTn>
                                        <p:tgtEl>
                                          <p:spTgt spid="1037"/>
                                        </p:tgtEl>
                                        <p:attrNameLst>
                                          <p:attrName>ppt_x</p:attrName>
                                        </p:attrNameLst>
                                      </p:cBhvr>
                                    </p:anim>
                                    <p:set>
                                      <p:cBhvr>
                                        <p:cTn id="41" dur="770" fill="hold"/>
                                        <p:tgtEl>
                                          <p:spTgt spid="1037"/>
                                        </p:tgtEl>
                                        <p:attrNameLst>
                                          <p:attrName>ppt_y</p:attrName>
                                        </p:attrNameLst>
                                      </p:cBhvr>
                                      <p:to>
                                        <p:strVal val="(#ppt_y+0.4)"/>
                                      </p:to>
                                    </p:set>
                                    <p:anim from="(#ppt_y+0.4)" to="(#ppt_y)" calcmode="lin" valueType="num">
                                      <p:cBhvr>
                                        <p:cTn id="42" dur="1230" accel="100000" fill="hold">
                                          <p:stCondLst>
                                            <p:cond delay="770"/>
                                          </p:stCondLst>
                                        </p:cTn>
                                        <p:tgtEl>
                                          <p:spTgt spid="1037"/>
                                        </p:tgtEl>
                                        <p:attrNameLst>
                                          <p:attrName>ppt_y</p:attrName>
                                        </p:attrNameLst>
                                      </p:cBhvr>
                                    </p:anim>
                                  </p:childTnLst>
                                </p:cTn>
                              </p:par>
                            </p:childTnLst>
                          </p:cTn>
                        </p:par>
                        <p:par>
                          <p:cTn id="43" fill="hold">
                            <p:stCondLst>
                              <p:cond delay="8000"/>
                            </p:stCondLst>
                            <p:childTnLst>
                              <p:par>
                                <p:cTn id="44" presetID="26" presetClass="entr" presetSubtype="0" fill="hold" nodeType="after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wipe(down)">
                                      <p:cBhvr>
                                        <p:cTn id="46" dur="580">
                                          <p:stCondLst>
                                            <p:cond delay="0"/>
                                          </p:stCondLst>
                                        </p:cTn>
                                        <p:tgtEl>
                                          <p:spTgt spid="1027"/>
                                        </p:tgtEl>
                                      </p:cBhvr>
                                    </p:animEffect>
                                    <p:anim calcmode="lin" valueType="num">
                                      <p:cBhvr>
                                        <p:cTn id="47"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52" dur="26">
                                          <p:stCondLst>
                                            <p:cond delay="650"/>
                                          </p:stCondLst>
                                        </p:cTn>
                                        <p:tgtEl>
                                          <p:spTgt spid="1027"/>
                                        </p:tgtEl>
                                      </p:cBhvr>
                                      <p:to x="100000" y="60000"/>
                                    </p:animScale>
                                    <p:animScale>
                                      <p:cBhvr>
                                        <p:cTn id="53" dur="166" decel="50000">
                                          <p:stCondLst>
                                            <p:cond delay="676"/>
                                          </p:stCondLst>
                                        </p:cTn>
                                        <p:tgtEl>
                                          <p:spTgt spid="1027"/>
                                        </p:tgtEl>
                                      </p:cBhvr>
                                      <p:to x="100000" y="100000"/>
                                    </p:animScale>
                                    <p:animScale>
                                      <p:cBhvr>
                                        <p:cTn id="54" dur="26">
                                          <p:stCondLst>
                                            <p:cond delay="1312"/>
                                          </p:stCondLst>
                                        </p:cTn>
                                        <p:tgtEl>
                                          <p:spTgt spid="1027"/>
                                        </p:tgtEl>
                                      </p:cBhvr>
                                      <p:to x="100000" y="80000"/>
                                    </p:animScale>
                                    <p:animScale>
                                      <p:cBhvr>
                                        <p:cTn id="55" dur="166" decel="50000">
                                          <p:stCondLst>
                                            <p:cond delay="1338"/>
                                          </p:stCondLst>
                                        </p:cTn>
                                        <p:tgtEl>
                                          <p:spTgt spid="1027"/>
                                        </p:tgtEl>
                                      </p:cBhvr>
                                      <p:to x="100000" y="100000"/>
                                    </p:animScale>
                                    <p:animScale>
                                      <p:cBhvr>
                                        <p:cTn id="56" dur="26">
                                          <p:stCondLst>
                                            <p:cond delay="1642"/>
                                          </p:stCondLst>
                                        </p:cTn>
                                        <p:tgtEl>
                                          <p:spTgt spid="1027"/>
                                        </p:tgtEl>
                                      </p:cBhvr>
                                      <p:to x="100000" y="90000"/>
                                    </p:animScale>
                                    <p:animScale>
                                      <p:cBhvr>
                                        <p:cTn id="57" dur="166" decel="50000">
                                          <p:stCondLst>
                                            <p:cond delay="1668"/>
                                          </p:stCondLst>
                                        </p:cTn>
                                        <p:tgtEl>
                                          <p:spTgt spid="1027"/>
                                        </p:tgtEl>
                                      </p:cBhvr>
                                      <p:to x="100000" y="100000"/>
                                    </p:animScale>
                                    <p:animScale>
                                      <p:cBhvr>
                                        <p:cTn id="58" dur="26">
                                          <p:stCondLst>
                                            <p:cond delay="1808"/>
                                          </p:stCondLst>
                                        </p:cTn>
                                        <p:tgtEl>
                                          <p:spTgt spid="1027"/>
                                        </p:tgtEl>
                                      </p:cBhvr>
                                      <p:to x="100000" y="95000"/>
                                    </p:animScale>
                                    <p:animScale>
                                      <p:cBhvr>
                                        <p:cTn id="59" dur="166" decel="50000">
                                          <p:stCondLst>
                                            <p:cond delay="1834"/>
                                          </p:stCondLst>
                                        </p:cTn>
                                        <p:tgtEl>
                                          <p:spTgt spid="1027"/>
                                        </p:tgtEl>
                                      </p:cBhvr>
                                      <p:to x="100000" y="100000"/>
                                    </p:animScale>
                                  </p:childTnLst>
                                </p:cTn>
                              </p:par>
                            </p:childTnLst>
                          </p:cTn>
                        </p:par>
                        <p:par>
                          <p:cTn id="60" fill="hold">
                            <p:stCondLst>
                              <p:cond delay="10000"/>
                            </p:stCondLst>
                            <p:childTnLst>
                              <p:par>
                                <p:cTn id="61" presetID="10" presetClass="entr" presetSubtype="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otograph of very white coral with some green growth on top."/>
          <p:cNvPicPr/>
          <p:nvPr/>
        </p:nvPicPr>
        <p:blipFill>
          <a:blip r:embed="rId2" cstate="print">
            <a:duotone>
              <a:schemeClr val="accent5">
                <a:shade val="45000"/>
                <a:satMod val="135000"/>
              </a:schemeClr>
              <a:prstClr val="white"/>
            </a:duotone>
          </a:blip>
          <a:srcRect/>
          <a:stretch>
            <a:fillRect/>
          </a:stretch>
        </p:blipFill>
        <p:spPr bwMode="auto">
          <a:xfrm>
            <a:off x="0" y="0"/>
            <a:ext cx="3124200" cy="2895600"/>
          </a:xfrm>
          <a:prstGeom prst="rect">
            <a:avLst/>
          </a:prstGeom>
          <a:noFill/>
          <a:ln w="9525">
            <a:noFill/>
            <a:miter lim="800000"/>
            <a:headEnd/>
            <a:tailEnd/>
          </a:ln>
        </p:spPr>
      </p:pic>
      <p:pic>
        <p:nvPicPr>
          <p:cNvPr id="11" name="Picture 19" descr="http://t1.gstatic.com/images?q=tbn:ANd9GcTZieHo337Wknq4l5fP5a_dVkVTBPDXOy6rPwxKGq1_yBFObqD-"/>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867400" y="3124200"/>
            <a:ext cx="3276600" cy="3733801"/>
          </a:xfrm>
          <a:prstGeom prst="rect">
            <a:avLst/>
          </a:prstGeom>
          <a:noFill/>
        </p:spPr>
      </p:pic>
      <p:pic>
        <p:nvPicPr>
          <p:cNvPr id="12" name="Picture 17" descr="http://t2.gstatic.com/images?q=tbn:ANd9GcQ8mCW9bMW5-ReM4-M_8uLt-MvT2mwyMSbaQiUufvbknVdkSTDA"/>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3124200" y="0"/>
            <a:ext cx="2743200" cy="2895600"/>
          </a:xfrm>
          <a:prstGeom prst="rect">
            <a:avLst/>
          </a:prstGeom>
          <a:noFill/>
        </p:spPr>
      </p:pic>
      <p:pic>
        <p:nvPicPr>
          <p:cNvPr id="13" name="Picture 12" descr="Forest"/>
          <p:cNvPicPr/>
          <p:nvPr/>
        </p:nvPicPr>
        <p:blipFill>
          <a:blip r:embed="rId5" cstate="print">
            <a:duotone>
              <a:schemeClr val="accent5">
                <a:shade val="45000"/>
                <a:satMod val="135000"/>
              </a:schemeClr>
              <a:prstClr val="white"/>
            </a:duotone>
          </a:blip>
          <a:srcRect/>
          <a:stretch>
            <a:fillRect/>
          </a:stretch>
        </p:blipFill>
        <p:spPr bwMode="auto">
          <a:xfrm>
            <a:off x="2057400" y="2895600"/>
            <a:ext cx="3810000" cy="1295400"/>
          </a:xfrm>
          <a:prstGeom prst="rect">
            <a:avLst/>
          </a:prstGeom>
          <a:noFill/>
          <a:ln w="9525">
            <a:noFill/>
            <a:miter lim="800000"/>
            <a:headEnd/>
            <a:tailEnd/>
          </a:ln>
        </p:spPr>
      </p:pic>
      <p:pic>
        <p:nvPicPr>
          <p:cNvPr id="14" name="Picture 13" descr="Photograph of mountain pine beetle shows it to be smaller than the tip of a matchstick.  A second photograph shows an aerial view of a partially dead forest - some of the evergreen trees are still green, but the majority are reddish grey."/>
          <p:cNvPicPr/>
          <p:nvPr/>
        </p:nvPicPr>
        <p:blipFill>
          <a:blip r:embed="rId6" cstate="print">
            <a:duotone>
              <a:schemeClr val="accent5">
                <a:shade val="45000"/>
                <a:satMod val="135000"/>
              </a:schemeClr>
              <a:prstClr val="white"/>
            </a:duotone>
          </a:blip>
          <a:srcRect/>
          <a:stretch>
            <a:fillRect/>
          </a:stretch>
        </p:blipFill>
        <p:spPr bwMode="auto">
          <a:xfrm>
            <a:off x="0" y="2895600"/>
            <a:ext cx="2057400" cy="1295400"/>
          </a:xfrm>
          <a:prstGeom prst="rect">
            <a:avLst/>
          </a:prstGeom>
          <a:noFill/>
          <a:ln w="9525">
            <a:noFill/>
            <a:miter lim="800000"/>
            <a:headEnd/>
            <a:tailEnd/>
          </a:ln>
        </p:spPr>
      </p:pic>
      <p:pic>
        <p:nvPicPr>
          <p:cNvPr id="15" name="Picture 11" descr="http://t3.gstatic.com/images?q=tbn:ANd9GcQNz_eDYpm5wUfOcwnugwpNgoIalTN2xY_T4LjmQdSy9ekenPsyhg"/>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1" y="4191000"/>
            <a:ext cx="3124201" cy="2666999"/>
          </a:xfrm>
          <a:prstGeom prst="rect">
            <a:avLst/>
          </a:prstGeom>
          <a:noFill/>
        </p:spPr>
      </p:pic>
      <p:pic>
        <p:nvPicPr>
          <p:cNvPr id="16" name="Picture 15" descr="Photograph of sun setting over tall buildings and a freeway."/>
          <p:cNvPicPr/>
          <p:nvPr/>
        </p:nvPicPr>
        <p:blipFill>
          <a:blip r:embed="rId8" cstate="print">
            <a:duotone>
              <a:schemeClr val="accent5">
                <a:shade val="45000"/>
                <a:satMod val="135000"/>
              </a:schemeClr>
              <a:prstClr val="white"/>
            </a:duotone>
          </a:blip>
          <a:srcRect/>
          <a:stretch>
            <a:fillRect/>
          </a:stretch>
        </p:blipFill>
        <p:spPr bwMode="auto">
          <a:xfrm>
            <a:off x="5867400" y="0"/>
            <a:ext cx="3276600" cy="3124200"/>
          </a:xfrm>
          <a:prstGeom prst="rect">
            <a:avLst/>
          </a:prstGeom>
          <a:noFill/>
          <a:ln w="9525">
            <a:noFill/>
            <a:miter lim="800000"/>
            <a:headEnd/>
            <a:tailEnd/>
          </a:ln>
        </p:spPr>
      </p:pic>
      <p:pic>
        <p:nvPicPr>
          <p:cNvPr id="17" name="Picture 7" descr="http://t2.gstatic.com/images?q=tbn:ANd9GcQuzOkDqu-foC8V9odyjN8bDku4JmMW_Q7Mjch-z9pq6yaQ9iaE3A"/>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3124200" y="4191000"/>
            <a:ext cx="2743200" cy="2667000"/>
          </a:xfrm>
          <a:prstGeom prst="rect">
            <a:avLst/>
          </a:prstGeom>
          <a:noFill/>
        </p:spPr>
      </p:pic>
      <p:sp>
        <p:nvSpPr>
          <p:cNvPr id="4" name="TextBox 3"/>
          <p:cNvSpPr txBox="1"/>
          <p:nvPr/>
        </p:nvSpPr>
        <p:spPr>
          <a:xfrm>
            <a:off x="1600200" y="1853625"/>
            <a:ext cx="6781800" cy="646331"/>
          </a:xfrm>
          <a:prstGeom prst="rect">
            <a:avLst/>
          </a:prstGeom>
          <a:noFill/>
        </p:spPr>
        <p:txBody>
          <a:bodyPr wrap="square" rtlCol="0">
            <a:spAutoFit/>
          </a:bodyPr>
          <a:lstStyle/>
          <a:p>
            <a:pPr>
              <a:buFont typeface="Wingdings" pitchFamily="2" charset="2"/>
              <a:buChar char="Ø"/>
            </a:pPr>
            <a:r>
              <a:rPr lang="en-US" sz="3200" i="1" dirty="0" smtClean="0">
                <a:latin typeface="Century Gothic" pitchFamily="34" charset="0"/>
              </a:rPr>
              <a:t>  </a:t>
            </a:r>
            <a:r>
              <a:rPr lang="en-US" sz="3600" dirty="0" smtClean="0">
                <a:latin typeface="Century Gothic" pitchFamily="34" charset="0"/>
              </a:rPr>
              <a:t>Volcanic Eruptions</a:t>
            </a:r>
            <a:endParaRPr lang="en-US" sz="3600" dirty="0">
              <a:latin typeface="Century Gothic" pitchFamily="34" charset="0"/>
            </a:endParaRPr>
          </a:p>
        </p:txBody>
      </p:sp>
      <p:sp>
        <p:nvSpPr>
          <p:cNvPr id="5" name="Rectangle 4"/>
          <p:cNvSpPr/>
          <p:nvPr/>
        </p:nvSpPr>
        <p:spPr>
          <a:xfrm>
            <a:off x="1600200" y="2768025"/>
            <a:ext cx="5562600" cy="646331"/>
          </a:xfrm>
          <a:prstGeom prst="rect">
            <a:avLst/>
          </a:prstGeom>
        </p:spPr>
        <p:txBody>
          <a:bodyPr wrap="square">
            <a:spAutoFit/>
          </a:bodyPr>
          <a:lstStyle/>
          <a:p>
            <a:pPr marL="514350" indent="-514350">
              <a:buFont typeface="Wingdings" pitchFamily="2" charset="2"/>
              <a:buChar char="Ø"/>
            </a:pPr>
            <a:r>
              <a:rPr lang="en-US" sz="3600" dirty="0" smtClean="0">
                <a:latin typeface="Century Gothic" pitchFamily="34" charset="0"/>
              </a:rPr>
              <a:t>Ocean Current</a:t>
            </a:r>
            <a:endParaRPr lang="en-US" sz="3600" dirty="0">
              <a:latin typeface="Century Gothic" pitchFamily="34" charset="0"/>
            </a:endParaRPr>
          </a:p>
        </p:txBody>
      </p:sp>
      <p:sp>
        <p:nvSpPr>
          <p:cNvPr id="6" name="Rectangle 5"/>
          <p:cNvSpPr/>
          <p:nvPr/>
        </p:nvSpPr>
        <p:spPr>
          <a:xfrm>
            <a:off x="1618836" y="3733800"/>
            <a:ext cx="6550191" cy="646331"/>
          </a:xfrm>
          <a:prstGeom prst="rect">
            <a:avLst/>
          </a:prstGeom>
        </p:spPr>
        <p:txBody>
          <a:bodyPr wrap="none">
            <a:spAutoFit/>
          </a:bodyPr>
          <a:lstStyle/>
          <a:p>
            <a:pPr>
              <a:buFont typeface="Wingdings" pitchFamily="2" charset="2"/>
              <a:buChar char="Ø"/>
            </a:pPr>
            <a:r>
              <a:rPr lang="en-US" sz="3600" i="1" dirty="0" smtClean="0">
                <a:latin typeface="Century Gothic" pitchFamily="34" charset="0"/>
              </a:rPr>
              <a:t>  </a:t>
            </a:r>
            <a:r>
              <a:rPr lang="en-US" sz="3600" dirty="0" smtClean="0">
                <a:latin typeface="Century Gothic" pitchFamily="34" charset="0"/>
              </a:rPr>
              <a:t>The earth orbital changes</a:t>
            </a:r>
            <a:endParaRPr lang="en-US" sz="3600" dirty="0">
              <a:latin typeface="Century Gothic" pitchFamily="34" charset="0"/>
            </a:endParaRPr>
          </a:p>
        </p:txBody>
      </p:sp>
      <p:sp>
        <p:nvSpPr>
          <p:cNvPr id="7" name="Rectangle 6"/>
          <p:cNvSpPr/>
          <p:nvPr/>
        </p:nvSpPr>
        <p:spPr>
          <a:xfrm>
            <a:off x="1600200" y="4596825"/>
            <a:ext cx="4648200" cy="646331"/>
          </a:xfrm>
          <a:prstGeom prst="rect">
            <a:avLst/>
          </a:prstGeom>
        </p:spPr>
        <p:txBody>
          <a:bodyPr wrap="square">
            <a:spAutoFit/>
          </a:bodyPr>
          <a:lstStyle/>
          <a:p>
            <a:pPr>
              <a:buFont typeface="Wingdings" pitchFamily="2" charset="2"/>
              <a:buChar char="Ø"/>
            </a:pPr>
            <a:r>
              <a:rPr lang="en-US" sz="3600" i="1" dirty="0" smtClean="0">
                <a:latin typeface="Century Gothic" pitchFamily="34" charset="0"/>
              </a:rPr>
              <a:t>  </a:t>
            </a:r>
            <a:r>
              <a:rPr lang="en-US" sz="3600" dirty="0" smtClean="0">
                <a:latin typeface="Century Gothic" pitchFamily="34" charset="0"/>
              </a:rPr>
              <a:t>Solar variations</a:t>
            </a:r>
            <a:endParaRPr lang="en-US" sz="3600" dirty="0">
              <a:latin typeface="Century Gothic" pitchFamily="34" charset="0"/>
            </a:endParaRPr>
          </a:p>
        </p:txBody>
      </p:sp>
      <p:sp>
        <p:nvSpPr>
          <p:cNvPr id="8" name="Rectangle 7">
            <a:hlinkClick r:id="rId10" action="ppaction://hlinksldjump"/>
          </p:cNvPr>
          <p:cNvSpPr/>
          <p:nvPr/>
        </p:nvSpPr>
        <p:spPr>
          <a:xfrm>
            <a:off x="267623" y="609600"/>
            <a:ext cx="8571577" cy="707886"/>
          </a:xfrm>
          <a:prstGeom prst="rect">
            <a:avLst/>
          </a:prstGeom>
        </p:spPr>
        <p:txBody>
          <a:bodyPr wrap="none">
            <a:spAutoFit/>
          </a:bodyPr>
          <a:lstStyle/>
          <a:p>
            <a:pPr>
              <a:buFont typeface="Wingdings" pitchFamily="2" charset="2"/>
              <a:buChar char="v"/>
            </a:pPr>
            <a:r>
              <a:rPr lang="en-US" sz="4000" b="1" dirty="0" smtClean="0">
                <a:latin typeface="Century Gothic" pitchFamily="34" charset="0"/>
              </a:rPr>
              <a:t> </a:t>
            </a:r>
            <a:r>
              <a:rPr lang="en-US" sz="3600" b="1" dirty="0" smtClean="0">
                <a:latin typeface="Century Gothic" pitchFamily="34" charset="0"/>
              </a:rPr>
              <a:t>Natural Causes of Climate Change</a:t>
            </a:r>
            <a:endParaRPr lang="en-US" sz="3600" dirty="0" smtClean="0">
              <a:latin typeface="Century Gothic" pitchFamily="34" charset="0"/>
            </a:endParaRPr>
          </a:p>
        </p:txBody>
      </p:sp>
      <p:sp>
        <p:nvSpPr>
          <p:cNvPr id="18" name="Rectangle 17"/>
          <p:cNvSpPr/>
          <p:nvPr/>
        </p:nvSpPr>
        <p:spPr>
          <a:xfrm>
            <a:off x="1600200" y="5435025"/>
            <a:ext cx="4403770" cy="646331"/>
          </a:xfrm>
          <a:prstGeom prst="rect">
            <a:avLst/>
          </a:prstGeom>
        </p:spPr>
        <p:txBody>
          <a:bodyPr wrap="none">
            <a:spAutoFit/>
          </a:bodyPr>
          <a:lstStyle/>
          <a:p>
            <a:pPr>
              <a:buFont typeface="Wingdings" pitchFamily="2" charset="2"/>
              <a:buChar char="Ø"/>
            </a:pPr>
            <a:r>
              <a:rPr lang="en-US" sz="3200" i="1" dirty="0" smtClean="0">
                <a:latin typeface="Century Gothic" pitchFamily="34" charset="0"/>
              </a:rPr>
              <a:t>  </a:t>
            </a:r>
            <a:r>
              <a:rPr lang="en-US" sz="3600" dirty="0" smtClean="0">
                <a:latin typeface="Century Gothic" pitchFamily="34" charset="0"/>
              </a:rPr>
              <a:t>Global Warming</a:t>
            </a:r>
            <a:endParaRPr lang="en-US" sz="36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05"/>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 calcmode="lin" valueType="num">
                                      <p:cBhvr>
                                        <p:cTn id="27" dur="500" fill="hold"/>
                                        <p:tgtEl>
                                          <p:spTgt spid="6"/>
                                        </p:tgtEl>
                                        <p:attrNameLst>
                                          <p:attrName>ppt_x</p:attrName>
                                        </p:attrNameLst>
                                      </p:cBhvr>
                                      <p:tavLst>
                                        <p:tav tm="0">
                                          <p:val>
                                            <p:strVal val="#ppt_x-.2"/>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0.05"/>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 calcmode="lin" valueType="num">
                                      <p:cBhvr>
                                        <p:cTn id="36" dur="500" fill="hold"/>
                                        <p:tgtEl>
                                          <p:spTgt spid="7"/>
                                        </p:tgtEl>
                                        <p:attrNameLst>
                                          <p:attrName>ppt_x</p:attrName>
                                        </p:attrNameLst>
                                      </p:cBhvr>
                                      <p:tavLst>
                                        <p:tav tm="0">
                                          <p:val>
                                            <p:strVal val="#ppt_x-.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strVal val="#ppt_w*0.05"/>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anim calcmode="lin" valueType="num">
                                      <p:cBhvr>
                                        <p:cTn id="45" dur="500" fill="hold"/>
                                        <p:tgtEl>
                                          <p:spTgt spid="18"/>
                                        </p:tgtEl>
                                        <p:attrNameLst>
                                          <p:attrName>ppt_x</p:attrName>
                                        </p:attrNameLst>
                                      </p:cBhvr>
                                      <p:tavLst>
                                        <p:tav tm="0">
                                          <p:val>
                                            <p:strVal val="#ppt_x-.2"/>
                                          </p:val>
                                        </p:tav>
                                        <p:tav tm="100000">
                                          <p:val>
                                            <p:strVal val="#ppt_x"/>
                                          </p:val>
                                        </p:tav>
                                      </p:tavLst>
                                    </p:anim>
                                    <p:anim calcmode="lin" valueType="num">
                                      <p:cBhvr>
                                        <p:cTn id="46" dur="500" fill="hold"/>
                                        <p:tgtEl>
                                          <p:spTgt spid="18"/>
                                        </p:tgtEl>
                                        <p:attrNameLst>
                                          <p:attrName>ppt_y</p:attrName>
                                        </p:attrNameLst>
                                      </p:cBhvr>
                                      <p:tavLst>
                                        <p:tav tm="0">
                                          <p:val>
                                            <p:strVal val="#ppt_y"/>
                                          </p:val>
                                        </p:tav>
                                        <p:tav tm="100000">
                                          <p:val>
                                            <p:strVal val="#ppt_y"/>
                                          </p:val>
                                        </p:tav>
                                      </p:tavLst>
                                    </p:anim>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hotograph of very white coral with some green growth on top."/>
          <p:cNvPicPr/>
          <p:nvPr/>
        </p:nvPicPr>
        <p:blipFill>
          <a:blip r:embed="rId2" cstate="print">
            <a:duotone>
              <a:schemeClr val="accent5">
                <a:shade val="45000"/>
                <a:satMod val="135000"/>
              </a:schemeClr>
              <a:prstClr val="white"/>
            </a:duotone>
          </a:blip>
          <a:srcRect/>
          <a:stretch>
            <a:fillRect/>
          </a:stretch>
        </p:blipFill>
        <p:spPr bwMode="auto">
          <a:xfrm>
            <a:off x="0" y="0"/>
            <a:ext cx="3124200" cy="2895600"/>
          </a:xfrm>
          <a:prstGeom prst="rect">
            <a:avLst/>
          </a:prstGeom>
          <a:noFill/>
          <a:ln w="9525">
            <a:noFill/>
            <a:miter lim="800000"/>
            <a:headEnd/>
            <a:tailEnd/>
          </a:ln>
        </p:spPr>
      </p:pic>
      <p:pic>
        <p:nvPicPr>
          <p:cNvPr id="11" name="Picture 19" descr="http://t1.gstatic.com/images?q=tbn:ANd9GcTZieHo337Wknq4l5fP5a_dVkVTBPDXOy6rPwxKGq1_yBFObqD-"/>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867400" y="3124200"/>
            <a:ext cx="3276600" cy="3733801"/>
          </a:xfrm>
          <a:prstGeom prst="rect">
            <a:avLst/>
          </a:prstGeom>
          <a:noFill/>
        </p:spPr>
      </p:pic>
      <p:pic>
        <p:nvPicPr>
          <p:cNvPr id="12" name="Picture 17" descr="http://t2.gstatic.com/images?q=tbn:ANd9GcQ8mCW9bMW5-ReM4-M_8uLt-MvT2mwyMSbaQiUufvbknVdkSTDA"/>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3124200" y="0"/>
            <a:ext cx="2743200" cy="2895600"/>
          </a:xfrm>
          <a:prstGeom prst="rect">
            <a:avLst/>
          </a:prstGeom>
          <a:noFill/>
        </p:spPr>
      </p:pic>
      <p:pic>
        <p:nvPicPr>
          <p:cNvPr id="16" name="Picture 15" descr="Forest"/>
          <p:cNvPicPr/>
          <p:nvPr/>
        </p:nvPicPr>
        <p:blipFill>
          <a:blip r:embed="rId5" cstate="print">
            <a:duotone>
              <a:schemeClr val="accent5">
                <a:shade val="45000"/>
                <a:satMod val="135000"/>
              </a:schemeClr>
              <a:prstClr val="white"/>
            </a:duotone>
          </a:blip>
          <a:srcRect/>
          <a:stretch>
            <a:fillRect/>
          </a:stretch>
        </p:blipFill>
        <p:spPr bwMode="auto">
          <a:xfrm>
            <a:off x="2057400" y="2895600"/>
            <a:ext cx="3810000" cy="1295400"/>
          </a:xfrm>
          <a:prstGeom prst="rect">
            <a:avLst/>
          </a:prstGeom>
          <a:noFill/>
          <a:ln w="9525">
            <a:noFill/>
            <a:miter lim="800000"/>
            <a:headEnd/>
            <a:tailEnd/>
          </a:ln>
        </p:spPr>
      </p:pic>
      <p:pic>
        <p:nvPicPr>
          <p:cNvPr id="17" name="Picture 16" descr="Photograph of mountain pine beetle shows it to be smaller than the tip of a matchstick.  A second photograph shows an aerial view of a partially dead forest - some of the evergreen trees are still green, but the majority are reddish grey."/>
          <p:cNvPicPr/>
          <p:nvPr/>
        </p:nvPicPr>
        <p:blipFill>
          <a:blip r:embed="rId6" cstate="print">
            <a:duotone>
              <a:schemeClr val="accent5">
                <a:shade val="45000"/>
                <a:satMod val="135000"/>
              </a:schemeClr>
              <a:prstClr val="white"/>
            </a:duotone>
          </a:blip>
          <a:srcRect/>
          <a:stretch>
            <a:fillRect/>
          </a:stretch>
        </p:blipFill>
        <p:spPr bwMode="auto">
          <a:xfrm>
            <a:off x="0" y="2895600"/>
            <a:ext cx="2057400" cy="1295400"/>
          </a:xfrm>
          <a:prstGeom prst="rect">
            <a:avLst/>
          </a:prstGeom>
          <a:noFill/>
          <a:ln w="9525">
            <a:noFill/>
            <a:miter lim="800000"/>
            <a:headEnd/>
            <a:tailEnd/>
          </a:ln>
        </p:spPr>
      </p:pic>
      <p:pic>
        <p:nvPicPr>
          <p:cNvPr id="18" name="Picture 11" descr="http://t3.gstatic.com/images?q=tbn:ANd9GcQNz_eDYpm5wUfOcwnugwpNgoIalTN2xY_T4LjmQdSy9ekenPsyhg"/>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1" y="4191000"/>
            <a:ext cx="3124201" cy="2666999"/>
          </a:xfrm>
          <a:prstGeom prst="rect">
            <a:avLst/>
          </a:prstGeom>
          <a:noFill/>
        </p:spPr>
      </p:pic>
      <p:pic>
        <p:nvPicPr>
          <p:cNvPr id="19" name="Picture 18" descr="Photograph of sun setting over tall buildings and a freeway."/>
          <p:cNvPicPr/>
          <p:nvPr/>
        </p:nvPicPr>
        <p:blipFill>
          <a:blip r:embed="rId8" cstate="print">
            <a:duotone>
              <a:schemeClr val="accent5">
                <a:shade val="45000"/>
                <a:satMod val="135000"/>
              </a:schemeClr>
              <a:prstClr val="white"/>
            </a:duotone>
          </a:blip>
          <a:srcRect/>
          <a:stretch>
            <a:fillRect/>
          </a:stretch>
        </p:blipFill>
        <p:spPr bwMode="auto">
          <a:xfrm>
            <a:off x="5867401" y="0"/>
            <a:ext cx="3276600" cy="3124200"/>
          </a:xfrm>
          <a:prstGeom prst="rect">
            <a:avLst/>
          </a:prstGeom>
          <a:noFill/>
          <a:ln w="9525">
            <a:noFill/>
            <a:miter lim="800000"/>
            <a:headEnd/>
            <a:tailEnd/>
          </a:ln>
        </p:spPr>
      </p:pic>
      <p:pic>
        <p:nvPicPr>
          <p:cNvPr id="20" name="Picture 7" descr="http://t2.gstatic.com/images?q=tbn:ANd9GcQuzOkDqu-foC8V9odyjN8bDku4JmMW_Q7Mjch-z9pq6yaQ9iaE3A"/>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3124200" y="4191000"/>
            <a:ext cx="2743200" cy="2667000"/>
          </a:xfrm>
          <a:prstGeom prst="rect">
            <a:avLst/>
          </a:prstGeom>
          <a:noFill/>
        </p:spPr>
      </p:pic>
      <p:sp>
        <p:nvSpPr>
          <p:cNvPr id="4" name="Rectangle 3">
            <a:hlinkClick r:id="rId10" action="ppaction://hlinksldjump"/>
          </p:cNvPr>
          <p:cNvSpPr/>
          <p:nvPr/>
        </p:nvSpPr>
        <p:spPr>
          <a:xfrm>
            <a:off x="381000" y="609600"/>
            <a:ext cx="8496237" cy="646331"/>
          </a:xfrm>
          <a:prstGeom prst="rect">
            <a:avLst/>
          </a:prstGeom>
        </p:spPr>
        <p:txBody>
          <a:bodyPr wrap="none">
            <a:spAutoFit/>
          </a:bodyPr>
          <a:lstStyle/>
          <a:p>
            <a:pPr>
              <a:buFont typeface="Wingdings" pitchFamily="2" charset="2"/>
              <a:buChar char="v"/>
            </a:pPr>
            <a:r>
              <a:rPr lang="en-US" sz="3600" b="1" dirty="0" smtClean="0">
                <a:latin typeface="Century Gothic" pitchFamily="34" charset="0"/>
              </a:rPr>
              <a:t> Human Causes of Climate Change</a:t>
            </a:r>
            <a:endParaRPr lang="en-US" sz="3600" dirty="0" smtClean="0">
              <a:latin typeface="Century Gothic" pitchFamily="34" charset="0"/>
            </a:endParaRPr>
          </a:p>
        </p:txBody>
      </p:sp>
      <p:sp>
        <p:nvSpPr>
          <p:cNvPr id="5" name="Rectangle 4"/>
          <p:cNvSpPr/>
          <p:nvPr/>
        </p:nvSpPr>
        <p:spPr>
          <a:xfrm>
            <a:off x="1828800" y="1600200"/>
            <a:ext cx="3086101" cy="646331"/>
          </a:xfrm>
          <a:prstGeom prst="rect">
            <a:avLst/>
          </a:prstGeom>
        </p:spPr>
        <p:txBody>
          <a:bodyPr wrap="none">
            <a:spAutoFit/>
          </a:bodyPr>
          <a:lstStyle/>
          <a:p>
            <a:pPr>
              <a:buFont typeface="Wingdings" pitchFamily="2" charset="2"/>
              <a:buChar char="Ø"/>
            </a:pPr>
            <a:r>
              <a:rPr lang="en-US" sz="3600" dirty="0" smtClean="0">
                <a:latin typeface="Century Gothic" pitchFamily="34" charset="0"/>
              </a:rPr>
              <a:t>  Fossil Fuels</a:t>
            </a:r>
            <a:endParaRPr lang="en-US" sz="3600" dirty="0">
              <a:latin typeface="Century Gothic" pitchFamily="34" charset="0"/>
            </a:endParaRPr>
          </a:p>
        </p:txBody>
      </p:sp>
      <p:sp>
        <p:nvSpPr>
          <p:cNvPr id="7" name="Rectangle 6"/>
          <p:cNvSpPr/>
          <p:nvPr/>
        </p:nvSpPr>
        <p:spPr>
          <a:xfrm>
            <a:off x="1828800" y="2401669"/>
            <a:ext cx="3365024" cy="646331"/>
          </a:xfrm>
          <a:prstGeom prst="rect">
            <a:avLst/>
          </a:prstGeom>
        </p:spPr>
        <p:txBody>
          <a:bodyPr wrap="none">
            <a:spAutoFit/>
          </a:bodyPr>
          <a:lstStyle/>
          <a:p>
            <a:pPr>
              <a:buFont typeface="Wingdings" pitchFamily="2" charset="2"/>
              <a:buChar char="Ø"/>
            </a:pPr>
            <a:r>
              <a:rPr lang="en-US" sz="3600" dirty="0" smtClean="0">
                <a:latin typeface="Century Gothic" pitchFamily="34" charset="0"/>
              </a:rPr>
              <a:t>  Solid Waste</a:t>
            </a:r>
            <a:endParaRPr lang="en-US" sz="3600" dirty="0">
              <a:latin typeface="Century Gothic" pitchFamily="34" charset="0"/>
            </a:endParaRPr>
          </a:p>
        </p:txBody>
      </p:sp>
      <p:sp>
        <p:nvSpPr>
          <p:cNvPr id="10" name="Rectangle 9"/>
          <p:cNvSpPr/>
          <p:nvPr/>
        </p:nvSpPr>
        <p:spPr>
          <a:xfrm>
            <a:off x="1752600" y="3163669"/>
            <a:ext cx="5029200" cy="646331"/>
          </a:xfrm>
          <a:prstGeom prst="rect">
            <a:avLst/>
          </a:prstGeom>
        </p:spPr>
        <p:txBody>
          <a:bodyPr wrap="square">
            <a:spAutoFit/>
          </a:bodyPr>
          <a:lstStyle/>
          <a:p>
            <a:pPr>
              <a:buFont typeface="Wingdings" pitchFamily="2" charset="2"/>
              <a:buChar char="Ø"/>
            </a:pPr>
            <a:r>
              <a:rPr lang="en-US" sz="3600" dirty="0" smtClean="0">
                <a:latin typeface="Century Gothic" pitchFamily="34" charset="0"/>
              </a:rPr>
              <a:t>  Leaking Coolants</a:t>
            </a:r>
            <a:endParaRPr lang="en-US" sz="3600" dirty="0">
              <a:latin typeface="Century Gothic" pitchFamily="34" charset="0"/>
            </a:endParaRPr>
          </a:p>
        </p:txBody>
      </p:sp>
      <p:sp>
        <p:nvSpPr>
          <p:cNvPr id="13" name="Rectangle 12"/>
          <p:cNvSpPr/>
          <p:nvPr/>
        </p:nvSpPr>
        <p:spPr>
          <a:xfrm>
            <a:off x="1752600" y="4078069"/>
            <a:ext cx="6781800" cy="646331"/>
          </a:xfrm>
          <a:prstGeom prst="rect">
            <a:avLst/>
          </a:prstGeom>
        </p:spPr>
        <p:txBody>
          <a:bodyPr wrap="square">
            <a:spAutoFit/>
          </a:bodyPr>
          <a:lstStyle/>
          <a:p>
            <a:pPr>
              <a:buFont typeface="Wingdings" pitchFamily="2" charset="2"/>
              <a:buChar char="Ø"/>
            </a:pPr>
            <a:r>
              <a:rPr lang="en-US" sz="3600" dirty="0" smtClean="0">
                <a:latin typeface="Century Gothic" pitchFamily="34" charset="0"/>
              </a:rPr>
              <a:t>  Aerosols spray propellants</a:t>
            </a:r>
            <a:endParaRPr lang="en-US" sz="3600" dirty="0">
              <a:latin typeface="Century Gothic" pitchFamily="34" charset="0"/>
            </a:endParaRPr>
          </a:p>
        </p:txBody>
      </p:sp>
      <p:sp>
        <p:nvSpPr>
          <p:cNvPr id="14" name="Rectangle 13"/>
          <p:cNvSpPr/>
          <p:nvPr/>
        </p:nvSpPr>
        <p:spPr>
          <a:xfrm>
            <a:off x="1828800" y="4840069"/>
            <a:ext cx="5052986" cy="646331"/>
          </a:xfrm>
          <a:prstGeom prst="rect">
            <a:avLst/>
          </a:prstGeom>
        </p:spPr>
        <p:txBody>
          <a:bodyPr wrap="none">
            <a:spAutoFit/>
          </a:bodyPr>
          <a:lstStyle/>
          <a:p>
            <a:pPr>
              <a:buFont typeface="Wingdings" pitchFamily="2" charset="2"/>
              <a:buChar char="Ø"/>
            </a:pPr>
            <a:r>
              <a:rPr lang="en-US" sz="3600" dirty="0" smtClean="0">
                <a:latin typeface="Century Gothic" pitchFamily="34" charset="0"/>
              </a:rPr>
              <a:t>  Sulfur Hexafluoride </a:t>
            </a:r>
            <a:endParaRPr lang="en-US" sz="36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p:bldP spid="10" grpId="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graph of very white coral with some green growth on top."/>
          <p:cNvPicPr/>
          <p:nvPr/>
        </p:nvPicPr>
        <p:blipFill>
          <a:blip r:embed="rId2" cstate="print">
            <a:lum bright="70000" contrast="-70000"/>
          </a:blip>
          <a:srcRect/>
          <a:stretch>
            <a:fillRect/>
          </a:stretch>
        </p:blipFill>
        <p:spPr bwMode="auto">
          <a:xfrm>
            <a:off x="0" y="0"/>
            <a:ext cx="3124200" cy="2895600"/>
          </a:xfrm>
          <a:prstGeom prst="rect">
            <a:avLst/>
          </a:prstGeom>
          <a:noFill/>
          <a:ln w="9525">
            <a:noFill/>
            <a:miter lim="800000"/>
            <a:headEnd/>
            <a:tailEnd/>
          </a:ln>
        </p:spPr>
      </p:pic>
      <p:pic>
        <p:nvPicPr>
          <p:cNvPr id="17" name="Picture 19" descr="http://t1.gstatic.com/images?q=tbn:ANd9GcTZieHo337Wknq4l5fP5a_dVkVTBPDXOy6rPwxKGq1_yBFObqD-"/>
          <p:cNvPicPr>
            <a:picLocks noChangeAspect="1" noChangeArrowheads="1"/>
          </p:cNvPicPr>
          <p:nvPr/>
        </p:nvPicPr>
        <p:blipFill>
          <a:blip r:embed="rId3" cstate="print">
            <a:lum bright="70000" contrast="-70000"/>
          </a:blip>
          <a:srcRect/>
          <a:stretch>
            <a:fillRect/>
          </a:stretch>
        </p:blipFill>
        <p:spPr bwMode="auto">
          <a:xfrm>
            <a:off x="5867400" y="3124200"/>
            <a:ext cx="3276600" cy="3733801"/>
          </a:xfrm>
          <a:prstGeom prst="rect">
            <a:avLst/>
          </a:prstGeom>
          <a:noFill/>
        </p:spPr>
      </p:pic>
      <p:pic>
        <p:nvPicPr>
          <p:cNvPr id="18" name="Picture 17" descr="http://t2.gstatic.com/images?q=tbn:ANd9GcQ8mCW9bMW5-ReM4-M_8uLt-MvT2mwyMSbaQiUufvbknVdkSTDA"/>
          <p:cNvPicPr>
            <a:picLocks noChangeAspect="1" noChangeArrowheads="1"/>
          </p:cNvPicPr>
          <p:nvPr/>
        </p:nvPicPr>
        <p:blipFill>
          <a:blip r:embed="rId4" cstate="print">
            <a:lum bright="70000" contrast="-70000"/>
          </a:blip>
          <a:srcRect/>
          <a:stretch>
            <a:fillRect/>
          </a:stretch>
        </p:blipFill>
        <p:spPr bwMode="auto">
          <a:xfrm>
            <a:off x="3124200" y="0"/>
            <a:ext cx="2743200" cy="2895600"/>
          </a:xfrm>
          <a:prstGeom prst="rect">
            <a:avLst/>
          </a:prstGeom>
          <a:noFill/>
        </p:spPr>
      </p:pic>
      <p:pic>
        <p:nvPicPr>
          <p:cNvPr id="19" name="Picture 18" descr="Forest"/>
          <p:cNvPicPr/>
          <p:nvPr/>
        </p:nvPicPr>
        <p:blipFill>
          <a:blip r:embed="rId5" cstate="print">
            <a:lum bright="70000" contrast="-70000"/>
          </a:blip>
          <a:srcRect/>
          <a:stretch>
            <a:fillRect/>
          </a:stretch>
        </p:blipFill>
        <p:spPr bwMode="auto">
          <a:xfrm>
            <a:off x="2057400" y="2895600"/>
            <a:ext cx="3810000" cy="1295400"/>
          </a:xfrm>
          <a:prstGeom prst="rect">
            <a:avLst/>
          </a:prstGeom>
          <a:noFill/>
          <a:ln w="9525">
            <a:noFill/>
            <a:miter lim="800000"/>
            <a:headEnd/>
            <a:tailEnd/>
          </a:ln>
        </p:spPr>
      </p:pic>
      <p:pic>
        <p:nvPicPr>
          <p:cNvPr id="20" name="Picture 19" descr="Photograph of mountain pine beetle shows it to be smaller than the tip of a matchstick.  A second photograph shows an aerial view of a partially dead forest - some of the evergreen trees are still green, but the majority are reddish grey."/>
          <p:cNvPicPr/>
          <p:nvPr/>
        </p:nvPicPr>
        <p:blipFill>
          <a:blip r:embed="rId6" cstate="print">
            <a:lum bright="70000" contrast="-70000"/>
          </a:blip>
          <a:srcRect/>
          <a:stretch>
            <a:fillRect/>
          </a:stretch>
        </p:blipFill>
        <p:spPr bwMode="auto">
          <a:xfrm>
            <a:off x="0" y="2895600"/>
            <a:ext cx="2057400" cy="1295400"/>
          </a:xfrm>
          <a:prstGeom prst="rect">
            <a:avLst/>
          </a:prstGeom>
          <a:noFill/>
          <a:ln w="9525">
            <a:noFill/>
            <a:miter lim="800000"/>
            <a:headEnd/>
            <a:tailEnd/>
          </a:ln>
        </p:spPr>
      </p:pic>
      <p:pic>
        <p:nvPicPr>
          <p:cNvPr id="21" name="Picture 11" descr="http://t3.gstatic.com/images?q=tbn:ANd9GcQNz_eDYpm5wUfOcwnugwpNgoIalTN2xY_T4LjmQdSy9ekenPsyhg"/>
          <p:cNvPicPr>
            <a:picLocks noChangeAspect="1" noChangeArrowheads="1"/>
          </p:cNvPicPr>
          <p:nvPr/>
        </p:nvPicPr>
        <p:blipFill>
          <a:blip r:embed="rId7" cstate="print">
            <a:lum bright="70000" contrast="-70000"/>
          </a:blip>
          <a:srcRect/>
          <a:stretch>
            <a:fillRect/>
          </a:stretch>
        </p:blipFill>
        <p:spPr bwMode="auto">
          <a:xfrm>
            <a:off x="-1" y="4191000"/>
            <a:ext cx="3124201" cy="2666999"/>
          </a:xfrm>
          <a:prstGeom prst="rect">
            <a:avLst/>
          </a:prstGeom>
          <a:noFill/>
        </p:spPr>
      </p:pic>
      <p:pic>
        <p:nvPicPr>
          <p:cNvPr id="22" name="Picture 21" descr="Photograph of sun setting over tall buildings and a freeway."/>
          <p:cNvPicPr/>
          <p:nvPr/>
        </p:nvPicPr>
        <p:blipFill>
          <a:blip r:embed="rId8" cstate="print">
            <a:lum bright="70000" contrast="-70000"/>
          </a:blip>
          <a:srcRect/>
          <a:stretch>
            <a:fillRect/>
          </a:stretch>
        </p:blipFill>
        <p:spPr bwMode="auto">
          <a:xfrm>
            <a:off x="5867400" y="0"/>
            <a:ext cx="3276600" cy="3124200"/>
          </a:xfrm>
          <a:prstGeom prst="rect">
            <a:avLst/>
          </a:prstGeom>
          <a:noFill/>
          <a:ln w="9525">
            <a:noFill/>
            <a:miter lim="800000"/>
            <a:headEnd/>
            <a:tailEnd/>
          </a:ln>
        </p:spPr>
      </p:pic>
      <p:pic>
        <p:nvPicPr>
          <p:cNvPr id="23" name="Picture 7" descr="http://t2.gstatic.com/images?q=tbn:ANd9GcQuzOkDqu-foC8V9odyjN8bDku4JmMW_Q7Mjch-z9pq6yaQ9iaE3A"/>
          <p:cNvPicPr>
            <a:picLocks noChangeAspect="1" noChangeArrowheads="1"/>
          </p:cNvPicPr>
          <p:nvPr/>
        </p:nvPicPr>
        <p:blipFill>
          <a:blip r:embed="rId9" cstate="print">
            <a:lum bright="70000" contrast="-70000"/>
          </a:blip>
          <a:srcRect/>
          <a:stretch>
            <a:fillRect/>
          </a:stretch>
        </p:blipFill>
        <p:spPr bwMode="auto">
          <a:xfrm>
            <a:off x="3124200" y="4191000"/>
            <a:ext cx="2743200" cy="2667000"/>
          </a:xfrm>
          <a:prstGeom prst="rect">
            <a:avLst/>
          </a:prstGeom>
          <a:noFill/>
        </p:spPr>
      </p:pic>
      <p:sp>
        <p:nvSpPr>
          <p:cNvPr id="4" name="Rectangle 3"/>
          <p:cNvSpPr/>
          <p:nvPr/>
        </p:nvSpPr>
        <p:spPr>
          <a:xfrm>
            <a:off x="609285" y="1524000"/>
            <a:ext cx="4424609" cy="584775"/>
          </a:xfrm>
          <a:prstGeom prst="rect">
            <a:avLst/>
          </a:prstGeom>
        </p:spPr>
        <p:txBody>
          <a:bodyPr wrap="none">
            <a:spAutoFit/>
          </a:bodyPr>
          <a:lstStyle/>
          <a:p>
            <a:pPr>
              <a:buFont typeface="Wingdings" pitchFamily="2" charset="2"/>
              <a:buChar char="Ø"/>
            </a:pPr>
            <a:r>
              <a:rPr lang="en-US" sz="2800" b="1" dirty="0" smtClean="0">
                <a:latin typeface="Century Gothic" pitchFamily="34" charset="0"/>
              </a:rPr>
              <a:t>  </a:t>
            </a:r>
            <a:r>
              <a:rPr lang="en-US" sz="3200" dirty="0" smtClean="0">
                <a:latin typeface="Century Gothic" pitchFamily="34" charset="0"/>
              </a:rPr>
              <a:t>Higher</a:t>
            </a:r>
            <a:r>
              <a:rPr lang="en-US" sz="2800" dirty="0" smtClean="0">
                <a:latin typeface="Century Gothic" pitchFamily="34" charset="0"/>
              </a:rPr>
              <a:t> Temperatures</a:t>
            </a:r>
            <a:endParaRPr lang="en-US" sz="2800" dirty="0"/>
          </a:p>
        </p:txBody>
      </p:sp>
      <p:pic>
        <p:nvPicPr>
          <p:cNvPr id="25" name="Picture 24" descr="Photograph of sun setting over tall buildings and a freeway."/>
          <p:cNvPicPr/>
          <p:nvPr/>
        </p:nvPicPr>
        <p:blipFill>
          <a:blip r:embed="rId8" cstate="print"/>
          <a:srcRect/>
          <a:stretch>
            <a:fillRect/>
          </a:stretch>
        </p:blipFill>
        <p:spPr bwMode="auto">
          <a:xfrm>
            <a:off x="5867400" y="0"/>
            <a:ext cx="3276600" cy="3124200"/>
          </a:xfrm>
          <a:prstGeom prst="rect">
            <a:avLst/>
          </a:prstGeom>
          <a:ln>
            <a:noFill/>
          </a:ln>
          <a:effectLst>
            <a:outerShdw blurRad="292100" dist="139700" dir="2700000" algn="tl" rotWithShape="0">
              <a:srgbClr val="333333">
                <a:alpha val="65000"/>
              </a:srgbClr>
            </a:outerShdw>
          </a:effectLst>
        </p:spPr>
      </p:pic>
      <p:pic>
        <p:nvPicPr>
          <p:cNvPr id="2050" name="Picture 2" descr="F:\climateright.jpg"/>
          <p:cNvPicPr>
            <a:picLocks noChangeAspect="1" noChangeArrowheads="1"/>
          </p:cNvPicPr>
          <p:nvPr/>
        </p:nvPicPr>
        <p:blipFill>
          <a:blip r:embed="rId10" cstate="print"/>
          <a:srcRect/>
          <a:stretch>
            <a:fillRect/>
          </a:stretch>
        </p:blipFill>
        <p:spPr bwMode="auto">
          <a:xfrm>
            <a:off x="5334000" y="2057400"/>
            <a:ext cx="2286000" cy="2438400"/>
          </a:xfrm>
          <a:prstGeom prst="rect">
            <a:avLst/>
          </a:prstGeom>
          <a:noFill/>
        </p:spPr>
      </p:pic>
      <p:sp>
        <p:nvSpPr>
          <p:cNvPr id="14" name="TextBox 13">
            <a:hlinkClick r:id="rId11" action="ppaction://hlinksldjump"/>
          </p:cNvPr>
          <p:cNvSpPr txBox="1"/>
          <p:nvPr/>
        </p:nvSpPr>
        <p:spPr>
          <a:xfrm>
            <a:off x="1219200" y="228600"/>
            <a:ext cx="4495800" cy="923330"/>
          </a:xfrm>
          <a:prstGeom prst="rect">
            <a:avLst/>
          </a:prstGeom>
          <a:noFill/>
        </p:spPr>
        <p:txBody>
          <a:bodyPr wrap="square" rtlCol="0">
            <a:spAutoFit/>
          </a:bodyPr>
          <a:lstStyle/>
          <a:p>
            <a:pPr algn="ctr"/>
            <a:r>
              <a:rPr lang="en-US" sz="5400" b="1" spc="600" dirty="0" smtClean="0">
                <a:ln w="1905"/>
                <a:solidFill>
                  <a:srgbClr val="FF0000"/>
                </a:soli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rPr>
              <a:t>EFFECTS</a:t>
            </a:r>
            <a:endParaRPr lang="en-US" sz="5400" spc="600" dirty="0">
              <a:solidFill>
                <a:srgbClr val="FF0000"/>
              </a:soli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endParaRPr>
          </a:p>
        </p:txBody>
      </p:sp>
      <p:sp>
        <p:nvSpPr>
          <p:cNvPr id="24" name="Rectangle 23"/>
          <p:cNvSpPr/>
          <p:nvPr/>
        </p:nvSpPr>
        <p:spPr>
          <a:xfrm>
            <a:off x="4953000" y="838200"/>
            <a:ext cx="3225563" cy="584775"/>
          </a:xfrm>
          <a:prstGeom prst="rect">
            <a:avLst/>
          </a:prstGeom>
        </p:spPr>
        <p:txBody>
          <a:bodyPr wrap="none">
            <a:spAutoFit/>
          </a:bodyPr>
          <a:lstStyle/>
          <a:p>
            <a:r>
              <a:rPr lang="en-US" sz="3200" b="1" spc="300" dirty="0" smtClean="0">
                <a:solidFill>
                  <a:srgbClr val="002060"/>
                </a:solidFill>
                <a:effectLst>
                  <a:outerShdw blurRad="38100" dist="38100" dir="2700000" algn="tl">
                    <a:srgbClr val="000000">
                      <a:alpha val="43137"/>
                    </a:srgbClr>
                  </a:outerShdw>
                </a:effectLst>
                <a:latin typeface="Pristina" pitchFamily="66" charset="0"/>
              </a:rPr>
              <a:t>of Climate Change</a:t>
            </a:r>
            <a:endParaRPr lang="en-US" sz="3200" spc="300" dirty="0" smtClean="0">
              <a:solidFill>
                <a:srgbClr val="002060"/>
              </a:solidFill>
              <a:effectLst>
                <a:outerShdw blurRad="38100" dist="38100" dir="2700000" algn="tl">
                  <a:srgbClr val="000000">
                    <a:alpha val="43137"/>
                  </a:srgbClr>
                </a:outerShdw>
              </a:effectLst>
              <a:latin typeface="Pristina" pitchFamily="66" charset="0"/>
            </a:endParaRPr>
          </a:p>
        </p:txBody>
      </p:sp>
      <p:pic>
        <p:nvPicPr>
          <p:cNvPr id="27" name="Picture 7" descr="http://t2.gstatic.com/images?q=tbn:ANd9GcQuzOkDqu-foC8V9odyjN8bDku4JmMW_Q7Mjch-z9pq6yaQ9iaE3A"/>
          <p:cNvPicPr>
            <a:picLocks noChangeAspect="1" noChangeArrowheads="1"/>
          </p:cNvPicPr>
          <p:nvPr/>
        </p:nvPicPr>
        <p:blipFill>
          <a:blip r:embed="rId9" cstate="print"/>
          <a:srcRect/>
          <a:stretch>
            <a:fillRect/>
          </a:stretch>
        </p:blipFill>
        <p:spPr bwMode="auto">
          <a:xfrm>
            <a:off x="304800" y="2514600"/>
            <a:ext cx="2743200" cy="2667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105400" y="4953000"/>
            <a:ext cx="3591048" cy="584775"/>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a:t>
            </a:r>
            <a:r>
              <a:rPr lang="en-US" sz="3200" dirty="0" smtClean="0">
                <a:latin typeface="Century Gothic" pitchFamily="34" charset="0"/>
              </a:rPr>
              <a:t>More Droughts</a:t>
            </a:r>
          </a:p>
        </p:txBody>
      </p:sp>
      <p:pic>
        <p:nvPicPr>
          <p:cNvPr id="26" name="Picture 11" descr="http://t3.gstatic.com/images?q=tbn:ANd9GcQNz_eDYpm5wUfOcwnugwpNgoIalTN2xY_T4LjmQdSy9ekenPsyhg"/>
          <p:cNvPicPr>
            <a:picLocks noChangeAspect="1" noChangeArrowheads="1"/>
          </p:cNvPicPr>
          <p:nvPr/>
        </p:nvPicPr>
        <p:blipFill>
          <a:blip r:embed="rId7" cstate="print"/>
          <a:srcRect/>
          <a:stretch>
            <a:fillRect/>
          </a:stretch>
        </p:blipFill>
        <p:spPr bwMode="auto">
          <a:xfrm>
            <a:off x="1981200" y="3886200"/>
            <a:ext cx="3124201" cy="2666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par>
                                <p:cTn id="14" presetID="51" presetClass="entr" presetSubtype="0" fill="hold" grpId="1"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70" decel="100000"/>
                                        <p:tgtEl>
                                          <p:spTgt spid="24"/>
                                        </p:tgtEl>
                                      </p:cBhvr>
                                    </p:animEffect>
                                    <p:animScale>
                                      <p:cBhvr>
                                        <p:cTn id="17" dur="770" decel="100000"/>
                                        <p:tgtEl>
                                          <p:spTgt spid="24"/>
                                        </p:tgtEl>
                                      </p:cBhvr>
                                      <p:from x="10000" y="10000"/>
                                      <p:to x="200000" y="450000"/>
                                    </p:animScale>
                                    <p:animScale>
                                      <p:cBhvr>
                                        <p:cTn id="18" dur="1230" accel="100000" fill="hold">
                                          <p:stCondLst>
                                            <p:cond delay="770"/>
                                          </p:stCondLst>
                                        </p:cTn>
                                        <p:tgtEl>
                                          <p:spTgt spid="24"/>
                                        </p:tgtEl>
                                      </p:cBhvr>
                                      <p:from x="200000" y="450000"/>
                                      <p:to x="100000" y="100000"/>
                                    </p:animScale>
                                    <p:set>
                                      <p:cBhvr>
                                        <p:cTn id="19" dur="770" fill="hold"/>
                                        <p:tgtEl>
                                          <p:spTgt spid="24"/>
                                        </p:tgtEl>
                                        <p:attrNameLst>
                                          <p:attrName>ppt_x</p:attrName>
                                        </p:attrNameLst>
                                      </p:cBhvr>
                                      <p:to>
                                        <p:strVal val="(0.5)"/>
                                      </p:to>
                                    </p:set>
                                    <p:anim from="(0.5)" to="(#ppt_x)" calcmode="lin" valueType="num">
                                      <p:cBhvr>
                                        <p:cTn id="20" dur="1230" accel="100000" fill="hold">
                                          <p:stCondLst>
                                            <p:cond delay="770"/>
                                          </p:stCondLst>
                                        </p:cTn>
                                        <p:tgtEl>
                                          <p:spTgt spid="24"/>
                                        </p:tgtEl>
                                        <p:attrNameLst>
                                          <p:attrName>ppt_x</p:attrName>
                                        </p:attrNameLst>
                                      </p:cBhvr>
                                    </p:anim>
                                    <p:set>
                                      <p:cBhvr>
                                        <p:cTn id="21" dur="770" fill="hold"/>
                                        <p:tgtEl>
                                          <p:spTgt spid="24"/>
                                        </p:tgtEl>
                                        <p:attrNameLst>
                                          <p:attrName>ppt_y</p:attrName>
                                        </p:attrNameLst>
                                      </p:cBhvr>
                                      <p:to>
                                        <p:strVal val="(#ppt_y+0.4)"/>
                                      </p:to>
                                    </p:set>
                                    <p:anim from="(#ppt_y+0.4)" to="(#ppt_y)" calcmode="lin" valueType="num">
                                      <p:cBhvr>
                                        <p:cTn id="22" dur="1230" accel="100000" fill="hold">
                                          <p:stCondLst>
                                            <p:cond delay="770"/>
                                          </p:stCondLst>
                                        </p:cTn>
                                        <p:tgtEl>
                                          <p:spTgt spid="24"/>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iterate type="lt">
                                    <p:tmPct val="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iterate type="lt">
                                    <p:tmPct val="0"/>
                                  </p:iterate>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childTnLst>
                                </p:cTn>
                              </p:par>
                            </p:childTnLst>
                          </p:cTn>
                        </p:par>
                        <p:par>
                          <p:cTn id="35" fill="hold">
                            <p:stCondLst>
                              <p:cond delay="3000"/>
                            </p:stCondLst>
                            <p:childTnLst>
                              <p:par>
                                <p:cTn id="36" presetID="37" presetClass="entr" presetSubtype="0" fill="hold" nodeType="afterEffect">
                                  <p:stCondLst>
                                    <p:cond delay="0"/>
                                  </p:stCondLst>
                                  <p:iterate type="lt">
                                    <p:tmPct val="0"/>
                                  </p:iterate>
                                  <p:childTnLst>
                                    <p:set>
                                      <p:cBhvr>
                                        <p:cTn id="37" dur="1" fill="hold">
                                          <p:stCondLst>
                                            <p:cond delay="0"/>
                                          </p:stCondLst>
                                        </p:cTn>
                                        <p:tgtEl>
                                          <p:spTgt spid="2050"/>
                                        </p:tgtEl>
                                        <p:attrNameLst>
                                          <p:attrName>style.visibility</p:attrName>
                                        </p:attrNameLst>
                                      </p:cBhvr>
                                      <p:to>
                                        <p:strVal val="visible"/>
                                      </p:to>
                                    </p:set>
                                    <p:animEffect transition="in" filter="fade">
                                      <p:cBhvr>
                                        <p:cTn id="38" dur="1000"/>
                                        <p:tgtEl>
                                          <p:spTgt spid="2050"/>
                                        </p:tgtEl>
                                      </p:cBhvr>
                                    </p:animEffect>
                                    <p:anim calcmode="lin" valueType="num">
                                      <p:cBhvr>
                                        <p:cTn id="39" dur="1000" fill="hold"/>
                                        <p:tgtEl>
                                          <p:spTgt spid="2050"/>
                                        </p:tgtEl>
                                        <p:attrNameLst>
                                          <p:attrName>ppt_x</p:attrName>
                                        </p:attrNameLst>
                                      </p:cBhvr>
                                      <p:tavLst>
                                        <p:tav tm="0">
                                          <p:val>
                                            <p:strVal val="#ppt_x"/>
                                          </p:val>
                                        </p:tav>
                                        <p:tav tm="100000">
                                          <p:val>
                                            <p:strVal val="#ppt_x"/>
                                          </p:val>
                                        </p:tav>
                                      </p:tavLst>
                                    </p:anim>
                                    <p:anim calcmode="lin" valueType="num">
                                      <p:cBhvr>
                                        <p:cTn id="40" dur="900" decel="100000" fill="hold"/>
                                        <p:tgtEl>
                                          <p:spTgt spid="20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iterate type="lt">
                                    <p:tmPct val="0"/>
                                  </p:iterate>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52" presetClass="entr" presetSubtype="0" fill="hold" nodeType="afterEffect">
                                  <p:stCondLst>
                                    <p:cond delay="0"/>
                                  </p:stCondLst>
                                  <p:iterate type="lt">
                                    <p:tmPct val="0"/>
                                  </p:iterate>
                                  <p:childTnLst>
                                    <p:set>
                                      <p:cBhvr>
                                        <p:cTn id="52" dur="1" fill="hold">
                                          <p:stCondLst>
                                            <p:cond delay="0"/>
                                          </p:stCondLst>
                                        </p:cTn>
                                        <p:tgtEl>
                                          <p:spTgt spid="27"/>
                                        </p:tgtEl>
                                        <p:attrNameLst>
                                          <p:attrName>style.visibility</p:attrName>
                                        </p:attrNameLst>
                                      </p:cBhvr>
                                      <p:to>
                                        <p:strVal val="visible"/>
                                      </p:to>
                                    </p:set>
                                    <p:animScale>
                                      <p:cBhvr>
                                        <p:cTn id="5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7"/>
                                        </p:tgtEl>
                                        <p:attrNameLst>
                                          <p:attrName>ppt_x</p:attrName>
                                          <p:attrName>ppt_y</p:attrName>
                                        </p:attrNameLst>
                                      </p:cBhvr>
                                    </p:animMotion>
                                    <p:animEffect transition="in" filter="fade">
                                      <p:cBhvr>
                                        <p:cTn id="55" dur="1000"/>
                                        <p:tgtEl>
                                          <p:spTgt spid="27"/>
                                        </p:tgtEl>
                                      </p:cBhvr>
                                    </p:animEffect>
                                  </p:childTnLst>
                                </p:cTn>
                              </p:par>
                            </p:childTnLst>
                          </p:cTn>
                        </p:par>
                        <p:par>
                          <p:cTn id="56" fill="hold">
                            <p:stCondLst>
                              <p:cond delay="2000"/>
                            </p:stCondLst>
                            <p:childTnLst>
                              <p:par>
                                <p:cTn id="57" presetID="2" presetClass="entr" presetSubtype="4" fill="hold" nodeType="afterEffect">
                                  <p:stCondLst>
                                    <p:cond delay="0"/>
                                  </p:stCondLst>
                                  <p:iterate type="lt">
                                    <p:tmPct val="0"/>
                                  </p:iterate>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xit" presetSubtype="0" fill="hold" nodeType="clickEffect">
                                  <p:stCondLst>
                                    <p:cond delay="0"/>
                                  </p:stCondLst>
                                  <p:iterate type="lt">
                                    <p:tmPct val="0"/>
                                  </p:iterate>
                                  <p:childTnLst>
                                    <p:animEffect transition="out" filter="fade">
                                      <p:cBhvr>
                                        <p:cTn id="64" dur="800" accel="100000">
                                          <p:stCondLst>
                                            <p:cond delay="200"/>
                                          </p:stCondLst>
                                        </p:cTn>
                                        <p:tgtEl>
                                          <p:spTgt spid="26"/>
                                        </p:tgtEl>
                                      </p:cBhvr>
                                    </p:animEffect>
                                    <p:anim calcmode="lin" valueType="num">
                                      <p:cBhvr>
                                        <p:cTn id="65" dur="800" accel="100000">
                                          <p:stCondLst>
                                            <p:cond delay="200"/>
                                          </p:stCondLst>
                                        </p:cTn>
                                        <p:tgtEl>
                                          <p:spTgt spid="26"/>
                                        </p:tgtEl>
                                        <p:attrNameLst>
                                          <p:attrName>style.rotation</p:attrName>
                                        </p:attrNameLst>
                                      </p:cBhvr>
                                      <p:tavLst>
                                        <p:tav tm="0">
                                          <p:val>
                                            <p:fltVal val="0"/>
                                          </p:val>
                                        </p:tav>
                                        <p:tav tm="100000">
                                          <p:val>
                                            <p:fltVal val="-90"/>
                                          </p:val>
                                        </p:tav>
                                      </p:tavLst>
                                    </p:anim>
                                    <p:anim calcmode="lin" valueType="num">
                                      <p:cBhvr>
                                        <p:cTn id="66" dur="200" decel="100000"/>
                                        <p:tgtEl>
                                          <p:spTgt spid="26"/>
                                        </p:tgtEl>
                                        <p:attrNameLst>
                                          <p:attrName>ppt_x</p:attrName>
                                        </p:attrNameLst>
                                      </p:cBhvr>
                                      <p:tavLst>
                                        <p:tav tm="0">
                                          <p:val>
                                            <p:strVal val="ppt_x"/>
                                          </p:val>
                                        </p:tav>
                                        <p:tav tm="100000">
                                          <p:val>
                                            <p:strVal val="ppt_x-0.05"/>
                                          </p:val>
                                        </p:tav>
                                      </p:tavLst>
                                    </p:anim>
                                    <p:anim calcmode="lin" valueType="num">
                                      <p:cBhvr>
                                        <p:cTn id="67" dur="200" decel="100000"/>
                                        <p:tgtEl>
                                          <p:spTgt spid="26"/>
                                        </p:tgtEl>
                                        <p:attrNameLst>
                                          <p:attrName>ppt_y</p:attrName>
                                        </p:attrNameLst>
                                      </p:cBhvr>
                                      <p:tavLst>
                                        <p:tav tm="0">
                                          <p:val>
                                            <p:strVal val="ppt_y"/>
                                          </p:val>
                                        </p:tav>
                                        <p:tav tm="100000">
                                          <p:val>
                                            <p:strVal val="ppt_y+0.1"/>
                                          </p:val>
                                        </p:tav>
                                      </p:tavLst>
                                    </p:anim>
                                    <p:anim calcmode="lin" valueType="num">
                                      <p:cBhvr>
                                        <p:cTn id="68" dur="800" accel="100000">
                                          <p:stCondLst>
                                            <p:cond delay="200"/>
                                          </p:stCondLst>
                                        </p:cTn>
                                        <p:tgtEl>
                                          <p:spTgt spid="26"/>
                                        </p:tgtEl>
                                        <p:attrNameLst>
                                          <p:attrName>ppt_x</p:attrName>
                                        </p:attrNameLst>
                                      </p:cBhvr>
                                      <p:tavLst>
                                        <p:tav tm="0">
                                          <p:val>
                                            <p:strVal val="ppt_x"/>
                                          </p:val>
                                        </p:tav>
                                        <p:tav tm="100000">
                                          <p:val>
                                            <p:strVal val="ppt_x+0.4+0.05"/>
                                          </p:val>
                                        </p:tav>
                                      </p:tavLst>
                                    </p:anim>
                                    <p:anim calcmode="lin" valueType="num">
                                      <p:cBhvr>
                                        <p:cTn id="69" dur="800" accel="100000">
                                          <p:stCondLst>
                                            <p:cond delay="200"/>
                                          </p:stCondLst>
                                        </p:cTn>
                                        <p:tgtEl>
                                          <p:spTgt spid="26"/>
                                        </p:tgtEl>
                                        <p:attrNameLst>
                                          <p:attrName>ppt_y</p:attrName>
                                        </p:attrNameLst>
                                      </p:cBhvr>
                                      <p:tavLst>
                                        <p:tav tm="0">
                                          <p:val>
                                            <p:strVal val="ppt_y"/>
                                          </p:val>
                                        </p:tav>
                                        <p:tav tm="100000">
                                          <p:val>
                                            <p:strVal val="ppt_y-0.4-0.1"/>
                                          </p:val>
                                        </p:tav>
                                      </p:tavLst>
                                    </p:anim>
                                    <p:set>
                                      <p:cBhvr>
                                        <p:cTn id="70" dur="1" fill="hold">
                                          <p:stCondLst>
                                            <p:cond delay="999"/>
                                          </p:stCondLst>
                                        </p:cTn>
                                        <p:tgtEl>
                                          <p:spTgt spid="26"/>
                                        </p:tgtEl>
                                        <p:attrNameLst>
                                          <p:attrName>style.visibility</p:attrName>
                                        </p:attrNameLst>
                                      </p:cBhvr>
                                      <p:to>
                                        <p:strVal val="hidden"/>
                                      </p:to>
                                    </p:set>
                                  </p:childTnLst>
                                </p:cTn>
                              </p:par>
                              <p:par>
                                <p:cTn id="71" presetID="30" presetClass="exit" presetSubtype="0" fill="hold" grpId="1" nodeType="withEffect">
                                  <p:stCondLst>
                                    <p:cond delay="0"/>
                                  </p:stCondLst>
                                  <p:iterate type="lt">
                                    <p:tmPct val="0"/>
                                  </p:iterate>
                                  <p:childTnLst>
                                    <p:animEffect transition="out" filter="fade">
                                      <p:cBhvr>
                                        <p:cTn id="72" dur="800" accel="100000">
                                          <p:stCondLst>
                                            <p:cond delay="200"/>
                                          </p:stCondLst>
                                        </p:cTn>
                                        <p:tgtEl>
                                          <p:spTgt spid="5"/>
                                        </p:tgtEl>
                                      </p:cBhvr>
                                    </p:animEffect>
                                    <p:anim calcmode="lin" valueType="num">
                                      <p:cBhvr>
                                        <p:cTn id="73"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74" dur="200" decel="100000"/>
                                        <p:tgtEl>
                                          <p:spTgt spid="5"/>
                                        </p:tgtEl>
                                        <p:attrNameLst>
                                          <p:attrName>ppt_x</p:attrName>
                                        </p:attrNameLst>
                                      </p:cBhvr>
                                      <p:tavLst>
                                        <p:tav tm="0">
                                          <p:val>
                                            <p:strVal val="ppt_x"/>
                                          </p:val>
                                        </p:tav>
                                        <p:tav tm="100000">
                                          <p:val>
                                            <p:strVal val="ppt_x-0.05"/>
                                          </p:val>
                                        </p:tav>
                                      </p:tavLst>
                                    </p:anim>
                                    <p:anim calcmode="lin" valueType="num">
                                      <p:cBhvr>
                                        <p:cTn id="75" dur="200" decel="100000"/>
                                        <p:tgtEl>
                                          <p:spTgt spid="5"/>
                                        </p:tgtEl>
                                        <p:attrNameLst>
                                          <p:attrName>ppt_y</p:attrName>
                                        </p:attrNameLst>
                                      </p:cBhvr>
                                      <p:tavLst>
                                        <p:tav tm="0">
                                          <p:val>
                                            <p:strVal val="ppt_y"/>
                                          </p:val>
                                        </p:tav>
                                        <p:tav tm="100000">
                                          <p:val>
                                            <p:strVal val="ppt_y+0.1"/>
                                          </p:val>
                                        </p:tav>
                                      </p:tavLst>
                                    </p:anim>
                                    <p:anim calcmode="lin" valueType="num">
                                      <p:cBhvr>
                                        <p:cTn id="76"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77" dur="800" accel="100000">
                                          <p:stCondLst>
                                            <p:cond delay="200"/>
                                          </p:stCondLst>
                                        </p:cTn>
                                        <p:tgtEl>
                                          <p:spTgt spid="5"/>
                                        </p:tgtEl>
                                        <p:attrNameLst>
                                          <p:attrName>ppt_y</p:attrName>
                                        </p:attrNameLst>
                                      </p:cBhvr>
                                      <p:tavLst>
                                        <p:tav tm="0">
                                          <p:val>
                                            <p:strVal val="ppt_y"/>
                                          </p:val>
                                        </p:tav>
                                        <p:tav tm="100000">
                                          <p:val>
                                            <p:strVal val="ppt_y-0.4-0.1"/>
                                          </p:val>
                                        </p:tav>
                                      </p:tavLst>
                                    </p:anim>
                                    <p:set>
                                      <p:cBhvr>
                                        <p:cTn id="78" dur="1" fill="hold">
                                          <p:stCondLst>
                                            <p:cond delay="999"/>
                                          </p:stCondLst>
                                        </p:cTn>
                                        <p:tgtEl>
                                          <p:spTgt spid="5"/>
                                        </p:tgtEl>
                                        <p:attrNameLst>
                                          <p:attrName>style.visibility</p:attrName>
                                        </p:attrNameLst>
                                      </p:cBhvr>
                                      <p:to>
                                        <p:strVal val="hidden"/>
                                      </p:to>
                                    </p:set>
                                  </p:childTnLst>
                                </p:cTn>
                              </p:par>
                              <p:par>
                                <p:cTn id="79" presetID="30" presetClass="exit" presetSubtype="0" fill="hold" nodeType="withEffect">
                                  <p:stCondLst>
                                    <p:cond delay="0"/>
                                  </p:stCondLst>
                                  <p:iterate type="lt">
                                    <p:tmPct val="0"/>
                                  </p:iterate>
                                  <p:childTnLst>
                                    <p:animEffect transition="out" filter="fade">
                                      <p:cBhvr>
                                        <p:cTn id="80" dur="800" accel="100000">
                                          <p:stCondLst>
                                            <p:cond delay="200"/>
                                          </p:stCondLst>
                                        </p:cTn>
                                        <p:tgtEl>
                                          <p:spTgt spid="27"/>
                                        </p:tgtEl>
                                      </p:cBhvr>
                                    </p:animEffect>
                                    <p:anim calcmode="lin" valueType="num">
                                      <p:cBhvr>
                                        <p:cTn id="81" dur="800" accel="100000">
                                          <p:stCondLst>
                                            <p:cond delay="200"/>
                                          </p:stCondLst>
                                        </p:cTn>
                                        <p:tgtEl>
                                          <p:spTgt spid="27"/>
                                        </p:tgtEl>
                                        <p:attrNameLst>
                                          <p:attrName>style.rotation</p:attrName>
                                        </p:attrNameLst>
                                      </p:cBhvr>
                                      <p:tavLst>
                                        <p:tav tm="0">
                                          <p:val>
                                            <p:fltVal val="0"/>
                                          </p:val>
                                        </p:tav>
                                        <p:tav tm="100000">
                                          <p:val>
                                            <p:fltVal val="-90"/>
                                          </p:val>
                                        </p:tav>
                                      </p:tavLst>
                                    </p:anim>
                                    <p:anim calcmode="lin" valueType="num">
                                      <p:cBhvr>
                                        <p:cTn id="82" dur="200" decel="100000"/>
                                        <p:tgtEl>
                                          <p:spTgt spid="27"/>
                                        </p:tgtEl>
                                        <p:attrNameLst>
                                          <p:attrName>ppt_x</p:attrName>
                                        </p:attrNameLst>
                                      </p:cBhvr>
                                      <p:tavLst>
                                        <p:tav tm="0">
                                          <p:val>
                                            <p:strVal val="ppt_x"/>
                                          </p:val>
                                        </p:tav>
                                        <p:tav tm="100000">
                                          <p:val>
                                            <p:strVal val="ppt_x-0.05"/>
                                          </p:val>
                                        </p:tav>
                                      </p:tavLst>
                                    </p:anim>
                                    <p:anim calcmode="lin" valueType="num">
                                      <p:cBhvr>
                                        <p:cTn id="83" dur="200" decel="100000"/>
                                        <p:tgtEl>
                                          <p:spTgt spid="27"/>
                                        </p:tgtEl>
                                        <p:attrNameLst>
                                          <p:attrName>ppt_y</p:attrName>
                                        </p:attrNameLst>
                                      </p:cBhvr>
                                      <p:tavLst>
                                        <p:tav tm="0">
                                          <p:val>
                                            <p:strVal val="ppt_y"/>
                                          </p:val>
                                        </p:tav>
                                        <p:tav tm="100000">
                                          <p:val>
                                            <p:strVal val="ppt_y+0.1"/>
                                          </p:val>
                                        </p:tav>
                                      </p:tavLst>
                                    </p:anim>
                                    <p:anim calcmode="lin" valueType="num">
                                      <p:cBhvr>
                                        <p:cTn id="84" dur="800" accel="100000">
                                          <p:stCondLst>
                                            <p:cond delay="200"/>
                                          </p:stCondLst>
                                        </p:cTn>
                                        <p:tgtEl>
                                          <p:spTgt spid="27"/>
                                        </p:tgtEl>
                                        <p:attrNameLst>
                                          <p:attrName>ppt_x</p:attrName>
                                        </p:attrNameLst>
                                      </p:cBhvr>
                                      <p:tavLst>
                                        <p:tav tm="0">
                                          <p:val>
                                            <p:strVal val="ppt_x"/>
                                          </p:val>
                                        </p:tav>
                                        <p:tav tm="100000">
                                          <p:val>
                                            <p:strVal val="ppt_x+0.4+0.05"/>
                                          </p:val>
                                        </p:tav>
                                      </p:tavLst>
                                    </p:anim>
                                    <p:anim calcmode="lin" valueType="num">
                                      <p:cBhvr>
                                        <p:cTn id="85" dur="800" accel="100000">
                                          <p:stCondLst>
                                            <p:cond delay="200"/>
                                          </p:stCondLst>
                                        </p:cTn>
                                        <p:tgtEl>
                                          <p:spTgt spid="27"/>
                                        </p:tgtEl>
                                        <p:attrNameLst>
                                          <p:attrName>ppt_y</p:attrName>
                                        </p:attrNameLst>
                                      </p:cBhvr>
                                      <p:tavLst>
                                        <p:tav tm="0">
                                          <p:val>
                                            <p:strVal val="ppt_y"/>
                                          </p:val>
                                        </p:tav>
                                        <p:tav tm="100000">
                                          <p:val>
                                            <p:strVal val="ppt_y-0.4-0.1"/>
                                          </p:val>
                                        </p:tav>
                                      </p:tavLst>
                                    </p:anim>
                                    <p:set>
                                      <p:cBhvr>
                                        <p:cTn id="86" dur="1" fill="hold">
                                          <p:stCondLst>
                                            <p:cond delay="999"/>
                                          </p:stCondLst>
                                        </p:cTn>
                                        <p:tgtEl>
                                          <p:spTgt spid="27"/>
                                        </p:tgtEl>
                                        <p:attrNameLst>
                                          <p:attrName>style.visibility</p:attrName>
                                        </p:attrNameLst>
                                      </p:cBhvr>
                                      <p:to>
                                        <p:strVal val="hidden"/>
                                      </p:to>
                                    </p:set>
                                  </p:childTnLst>
                                </p:cTn>
                              </p:par>
                              <p:par>
                                <p:cTn id="87" presetID="30" presetClass="exit" presetSubtype="0" fill="hold" nodeType="withEffect">
                                  <p:stCondLst>
                                    <p:cond delay="0"/>
                                  </p:stCondLst>
                                  <p:iterate type="lt">
                                    <p:tmPct val="0"/>
                                  </p:iterate>
                                  <p:childTnLst>
                                    <p:animEffect transition="out" filter="fade">
                                      <p:cBhvr>
                                        <p:cTn id="88" dur="800" accel="100000">
                                          <p:stCondLst>
                                            <p:cond delay="200"/>
                                          </p:stCondLst>
                                        </p:cTn>
                                        <p:tgtEl>
                                          <p:spTgt spid="2050"/>
                                        </p:tgtEl>
                                      </p:cBhvr>
                                    </p:animEffect>
                                    <p:anim calcmode="lin" valueType="num">
                                      <p:cBhvr>
                                        <p:cTn id="89" dur="800" accel="100000">
                                          <p:stCondLst>
                                            <p:cond delay="200"/>
                                          </p:stCondLst>
                                        </p:cTn>
                                        <p:tgtEl>
                                          <p:spTgt spid="2050"/>
                                        </p:tgtEl>
                                        <p:attrNameLst>
                                          <p:attrName>style.rotation</p:attrName>
                                        </p:attrNameLst>
                                      </p:cBhvr>
                                      <p:tavLst>
                                        <p:tav tm="0">
                                          <p:val>
                                            <p:fltVal val="0"/>
                                          </p:val>
                                        </p:tav>
                                        <p:tav tm="100000">
                                          <p:val>
                                            <p:fltVal val="-90"/>
                                          </p:val>
                                        </p:tav>
                                      </p:tavLst>
                                    </p:anim>
                                    <p:anim calcmode="lin" valueType="num">
                                      <p:cBhvr>
                                        <p:cTn id="90" dur="200" decel="100000"/>
                                        <p:tgtEl>
                                          <p:spTgt spid="2050"/>
                                        </p:tgtEl>
                                        <p:attrNameLst>
                                          <p:attrName>ppt_x</p:attrName>
                                        </p:attrNameLst>
                                      </p:cBhvr>
                                      <p:tavLst>
                                        <p:tav tm="0">
                                          <p:val>
                                            <p:strVal val="ppt_x"/>
                                          </p:val>
                                        </p:tav>
                                        <p:tav tm="100000">
                                          <p:val>
                                            <p:strVal val="ppt_x-0.05"/>
                                          </p:val>
                                        </p:tav>
                                      </p:tavLst>
                                    </p:anim>
                                    <p:anim calcmode="lin" valueType="num">
                                      <p:cBhvr>
                                        <p:cTn id="91" dur="200" decel="100000"/>
                                        <p:tgtEl>
                                          <p:spTgt spid="2050"/>
                                        </p:tgtEl>
                                        <p:attrNameLst>
                                          <p:attrName>ppt_y</p:attrName>
                                        </p:attrNameLst>
                                      </p:cBhvr>
                                      <p:tavLst>
                                        <p:tav tm="0">
                                          <p:val>
                                            <p:strVal val="ppt_y"/>
                                          </p:val>
                                        </p:tav>
                                        <p:tav tm="100000">
                                          <p:val>
                                            <p:strVal val="ppt_y+0.1"/>
                                          </p:val>
                                        </p:tav>
                                      </p:tavLst>
                                    </p:anim>
                                    <p:anim calcmode="lin" valueType="num">
                                      <p:cBhvr>
                                        <p:cTn id="92" dur="800" accel="100000">
                                          <p:stCondLst>
                                            <p:cond delay="200"/>
                                          </p:stCondLst>
                                        </p:cTn>
                                        <p:tgtEl>
                                          <p:spTgt spid="2050"/>
                                        </p:tgtEl>
                                        <p:attrNameLst>
                                          <p:attrName>ppt_x</p:attrName>
                                        </p:attrNameLst>
                                      </p:cBhvr>
                                      <p:tavLst>
                                        <p:tav tm="0">
                                          <p:val>
                                            <p:strVal val="ppt_x"/>
                                          </p:val>
                                        </p:tav>
                                        <p:tav tm="100000">
                                          <p:val>
                                            <p:strVal val="ppt_x+0.4+0.05"/>
                                          </p:val>
                                        </p:tav>
                                      </p:tavLst>
                                    </p:anim>
                                    <p:anim calcmode="lin" valueType="num">
                                      <p:cBhvr>
                                        <p:cTn id="93" dur="800" accel="100000">
                                          <p:stCondLst>
                                            <p:cond delay="200"/>
                                          </p:stCondLst>
                                        </p:cTn>
                                        <p:tgtEl>
                                          <p:spTgt spid="2050"/>
                                        </p:tgtEl>
                                        <p:attrNameLst>
                                          <p:attrName>ppt_y</p:attrName>
                                        </p:attrNameLst>
                                      </p:cBhvr>
                                      <p:tavLst>
                                        <p:tav tm="0">
                                          <p:val>
                                            <p:strVal val="ppt_y"/>
                                          </p:val>
                                        </p:tav>
                                        <p:tav tm="100000">
                                          <p:val>
                                            <p:strVal val="ppt_y-0.4-0.1"/>
                                          </p:val>
                                        </p:tav>
                                      </p:tavLst>
                                    </p:anim>
                                    <p:set>
                                      <p:cBhvr>
                                        <p:cTn id="94" dur="1" fill="hold">
                                          <p:stCondLst>
                                            <p:cond delay="999"/>
                                          </p:stCondLst>
                                        </p:cTn>
                                        <p:tgtEl>
                                          <p:spTgt spid="2050"/>
                                        </p:tgtEl>
                                        <p:attrNameLst>
                                          <p:attrName>style.visibility</p:attrName>
                                        </p:attrNameLst>
                                      </p:cBhvr>
                                      <p:to>
                                        <p:strVal val="hidden"/>
                                      </p:to>
                                    </p:set>
                                  </p:childTnLst>
                                </p:cTn>
                              </p:par>
                              <p:par>
                                <p:cTn id="95" presetID="30" presetClass="exit" presetSubtype="0" fill="hold" nodeType="withEffect">
                                  <p:stCondLst>
                                    <p:cond delay="0"/>
                                  </p:stCondLst>
                                  <p:iterate type="lt">
                                    <p:tmPct val="0"/>
                                  </p:iterate>
                                  <p:childTnLst>
                                    <p:animEffect transition="out" filter="fade">
                                      <p:cBhvr>
                                        <p:cTn id="96" dur="800" accel="100000">
                                          <p:stCondLst>
                                            <p:cond delay="200"/>
                                          </p:stCondLst>
                                        </p:cTn>
                                        <p:tgtEl>
                                          <p:spTgt spid="25"/>
                                        </p:tgtEl>
                                      </p:cBhvr>
                                    </p:animEffect>
                                    <p:anim calcmode="lin" valueType="num">
                                      <p:cBhvr>
                                        <p:cTn id="97" dur="800" accel="100000">
                                          <p:stCondLst>
                                            <p:cond delay="200"/>
                                          </p:stCondLst>
                                        </p:cTn>
                                        <p:tgtEl>
                                          <p:spTgt spid="25"/>
                                        </p:tgtEl>
                                        <p:attrNameLst>
                                          <p:attrName>style.rotation</p:attrName>
                                        </p:attrNameLst>
                                      </p:cBhvr>
                                      <p:tavLst>
                                        <p:tav tm="0">
                                          <p:val>
                                            <p:fltVal val="0"/>
                                          </p:val>
                                        </p:tav>
                                        <p:tav tm="100000">
                                          <p:val>
                                            <p:fltVal val="-90"/>
                                          </p:val>
                                        </p:tav>
                                      </p:tavLst>
                                    </p:anim>
                                    <p:anim calcmode="lin" valueType="num">
                                      <p:cBhvr>
                                        <p:cTn id="98" dur="200" decel="100000"/>
                                        <p:tgtEl>
                                          <p:spTgt spid="25"/>
                                        </p:tgtEl>
                                        <p:attrNameLst>
                                          <p:attrName>ppt_x</p:attrName>
                                        </p:attrNameLst>
                                      </p:cBhvr>
                                      <p:tavLst>
                                        <p:tav tm="0">
                                          <p:val>
                                            <p:strVal val="ppt_x"/>
                                          </p:val>
                                        </p:tav>
                                        <p:tav tm="100000">
                                          <p:val>
                                            <p:strVal val="ppt_x-0.05"/>
                                          </p:val>
                                        </p:tav>
                                      </p:tavLst>
                                    </p:anim>
                                    <p:anim calcmode="lin" valueType="num">
                                      <p:cBhvr>
                                        <p:cTn id="99" dur="200" decel="100000"/>
                                        <p:tgtEl>
                                          <p:spTgt spid="25"/>
                                        </p:tgtEl>
                                        <p:attrNameLst>
                                          <p:attrName>ppt_y</p:attrName>
                                        </p:attrNameLst>
                                      </p:cBhvr>
                                      <p:tavLst>
                                        <p:tav tm="0">
                                          <p:val>
                                            <p:strVal val="ppt_y"/>
                                          </p:val>
                                        </p:tav>
                                        <p:tav tm="100000">
                                          <p:val>
                                            <p:strVal val="ppt_y+0.1"/>
                                          </p:val>
                                        </p:tav>
                                      </p:tavLst>
                                    </p:anim>
                                    <p:anim calcmode="lin" valueType="num">
                                      <p:cBhvr>
                                        <p:cTn id="100" dur="800" accel="100000">
                                          <p:stCondLst>
                                            <p:cond delay="200"/>
                                          </p:stCondLst>
                                        </p:cTn>
                                        <p:tgtEl>
                                          <p:spTgt spid="25"/>
                                        </p:tgtEl>
                                        <p:attrNameLst>
                                          <p:attrName>ppt_x</p:attrName>
                                        </p:attrNameLst>
                                      </p:cBhvr>
                                      <p:tavLst>
                                        <p:tav tm="0">
                                          <p:val>
                                            <p:strVal val="ppt_x"/>
                                          </p:val>
                                        </p:tav>
                                        <p:tav tm="100000">
                                          <p:val>
                                            <p:strVal val="ppt_x+0.4+0.05"/>
                                          </p:val>
                                        </p:tav>
                                      </p:tavLst>
                                    </p:anim>
                                    <p:anim calcmode="lin" valueType="num">
                                      <p:cBhvr>
                                        <p:cTn id="101" dur="800" accel="100000">
                                          <p:stCondLst>
                                            <p:cond delay="200"/>
                                          </p:stCondLst>
                                        </p:cTn>
                                        <p:tgtEl>
                                          <p:spTgt spid="25"/>
                                        </p:tgtEl>
                                        <p:attrNameLst>
                                          <p:attrName>ppt_y</p:attrName>
                                        </p:attrNameLst>
                                      </p:cBhvr>
                                      <p:tavLst>
                                        <p:tav tm="0">
                                          <p:val>
                                            <p:strVal val="ppt_y"/>
                                          </p:val>
                                        </p:tav>
                                        <p:tav tm="100000">
                                          <p:val>
                                            <p:strVal val="ppt_y-0.4-0.1"/>
                                          </p:val>
                                        </p:tav>
                                      </p:tavLst>
                                    </p:anim>
                                    <p:set>
                                      <p:cBhvr>
                                        <p:cTn id="102" dur="1" fill="hold">
                                          <p:stCondLst>
                                            <p:cond delay="999"/>
                                          </p:stCondLst>
                                        </p:cTn>
                                        <p:tgtEl>
                                          <p:spTgt spid="25"/>
                                        </p:tgtEl>
                                        <p:attrNameLst>
                                          <p:attrName>style.visibility</p:attrName>
                                        </p:attrNameLst>
                                      </p:cBhvr>
                                      <p:to>
                                        <p:strVal val="hidden"/>
                                      </p:to>
                                    </p:set>
                                  </p:childTnLst>
                                </p:cTn>
                              </p:par>
                              <p:par>
                                <p:cTn id="103" presetID="30" presetClass="exit" presetSubtype="0" fill="hold" grpId="1" nodeType="withEffect">
                                  <p:stCondLst>
                                    <p:cond delay="0"/>
                                  </p:stCondLst>
                                  <p:iterate type="lt">
                                    <p:tmPct val="0"/>
                                  </p:iterate>
                                  <p:childTnLst>
                                    <p:animEffect transition="out" filter="fade">
                                      <p:cBhvr>
                                        <p:cTn id="104" dur="800" accel="100000">
                                          <p:stCondLst>
                                            <p:cond delay="200"/>
                                          </p:stCondLst>
                                        </p:cTn>
                                        <p:tgtEl>
                                          <p:spTgt spid="4"/>
                                        </p:tgtEl>
                                      </p:cBhvr>
                                    </p:animEffect>
                                    <p:anim calcmode="lin" valueType="num">
                                      <p:cBhvr>
                                        <p:cTn id="105"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106" dur="200" decel="100000"/>
                                        <p:tgtEl>
                                          <p:spTgt spid="4"/>
                                        </p:tgtEl>
                                        <p:attrNameLst>
                                          <p:attrName>ppt_x</p:attrName>
                                        </p:attrNameLst>
                                      </p:cBhvr>
                                      <p:tavLst>
                                        <p:tav tm="0">
                                          <p:val>
                                            <p:strVal val="ppt_x"/>
                                          </p:val>
                                        </p:tav>
                                        <p:tav tm="100000">
                                          <p:val>
                                            <p:strVal val="ppt_x-0.05"/>
                                          </p:val>
                                        </p:tav>
                                      </p:tavLst>
                                    </p:anim>
                                    <p:anim calcmode="lin" valueType="num">
                                      <p:cBhvr>
                                        <p:cTn id="107" dur="200" decel="100000"/>
                                        <p:tgtEl>
                                          <p:spTgt spid="4"/>
                                        </p:tgtEl>
                                        <p:attrNameLst>
                                          <p:attrName>ppt_y</p:attrName>
                                        </p:attrNameLst>
                                      </p:cBhvr>
                                      <p:tavLst>
                                        <p:tav tm="0">
                                          <p:val>
                                            <p:strVal val="ppt_y"/>
                                          </p:val>
                                        </p:tav>
                                        <p:tav tm="100000">
                                          <p:val>
                                            <p:strVal val="ppt_y+0.1"/>
                                          </p:val>
                                        </p:tav>
                                      </p:tavLst>
                                    </p:anim>
                                    <p:anim calcmode="lin" valueType="num">
                                      <p:cBhvr>
                                        <p:cTn id="108"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09" dur="800" accel="100000">
                                          <p:stCondLst>
                                            <p:cond delay="200"/>
                                          </p:stCondLst>
                                        </p:cTn>
                                        <p:tgtEl>
                                          <p:spTgt spid="4"/>
                                        </p:tgtEl>
                                        <p:attrNameLst>
                                          <p:attrName>ppt_y</p:attrName>
                                        </p:attrNameLst>
                                      </p:cBhvr>
                                      <p:tavLst>
                                        <p:tav tm="0">
                                          <p:val>
                                            <p:strVal val="ppt_y"/>
                                          </p:val>
                                        </p:tav>
                                        <p:tav tm="100000">
                                          <p:val>
                                            <p:strVal val="ppt_y-0.4-0.1"/>
                                          </p:val>
                                        </p:tav>
                                      </p:tavLst>
                                    </p:anim>
                                    <p:set>
                                      <p:cBhvr>
                                        <p:cTn id="110" dur="1" fill="hold">
                                          <p:stCondLst>
                                            <p:cond delay="999"/>
                                          </p:stCondLst>
                                        </p:cTn>
                                        <p:tgtEl>
                                          <p:spTgt spid="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6" presetClass="exit" presetSubtype="0" fill="hold" grpId="3" nodeType="clickEffect">
                                  <p:stCondLst>
                                    <p:cond delay="0"/>
                                  </p:stCondLst>
                                  <p:childTnLst>
                                    <p:animEffect transition="out" filter="wipe(down)">
                                      <p:cBhvr>
                                        <p:cTn id="114" dur="180" accel="50000">
                                          <p:stCondLst>
                                            <p:cond delay="1820"/>
                                          </p:stCondLst>
                                        </p:cTn>
                                        <p:tgtEl>
                                          <p:spTgt spid="14"/>
                                        </p:tgtEl>
                                      </p:cBhvr>
                                    </p:animEffect>
                                    <p:anim calcmode="lin" valueType="num">
                                      <p:cBhvr>
                                        <p:cTn id="115"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16"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117"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8"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9"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0"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1"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122" dur="26">
                                          <p:stCondLst>
                                            <p:cond delay="620"/>
                                          </p:stCondLst>
                                        </p:cTn>
                                        <p:tgtEl>
                                          <p:spTgt spid="14"/>
                                        </p:tgtEl>
                                      </p:cBhvr>
                                      <p:to x="100000" y="60000"/>
                                    </p:animScale>
                                    <p:animScale>
                                      <p:cBhvr>
                                        <p:cTn id="123" dur="166" decel="50000">
                                          <p:stCondLst>
                                            <p:cond delay="646"/>
                                          </p:stCondLst>
                                        </p:cTn>
                                        <p:tgtEl>
                                          <p:spTgt spid="14"/>
                                        </p:tgtEl>
                                      </p:cBhvr>
                                      <p:to x="100000" y="100000"/>
                                    </p:animScale>
                                    <p:animScale>
                                      <p:cBhvr>
                                        <p:cTn id="124" dur="26">
                                          <p:stCondLst>
                                            <p:cond delay="1312"/>
                                          </p:stCondLst>
                                        </p:cTn>
                                        <p:tgtEl>
                                          <p:spTgt spid="14"/>
                                        </p:tgtEl>
                                      </p:cBhvr>
                                      <p:to x="100000" y="80000"/>
                                    </p:animScale>
                                    <p:animScale>
                                      <p:cBhvr>
                                        <p:cTn id="125" dur="166" decel="50000">
                                          <p:stCondLst>
                                            <p:cond delay="1338"/>
                                          </p:stCondLst>
                                        </p:cTn>
                                        <p:tgtEl>
                                          <p:spTgt spid="14"/>
                                        </p:tgtEl>
                                      </p:cBhvr>
                                      <p:to x="100000" y="100000"/>
                                    </p:animScale>
                                    <p:animScale>
                                      <p:cBhvr>
                                        <p:cTn id="126" dur="26">
                                          <p:stCondLst>
                                            <p:cond delay="1642"/>
                                          </p:stCondLst>
                                        </p:cTn>
                                        <p:tgtEl>
                                          <p:spTgt spid="14"/>
                                        </p:tgtEl>
                                      </p:cBhvr>
                                      <p:to x="100000" y="90000"/>
                                    </p:animScale>
                                    <p:animScale>
                                      <p:cBhvr>
                                        <p:cTn id="127" dur="166" decel="50000">
                                          <p:stCondLst>
                                            <p:cond delay="1668"/>
                                          </p:stCondLst>
                                        </p:cTn>
                                        <p:tgtEl>
                                          <p:spTgt spid="14"/>
                                        </p:tgtEl>
                                      </p:cBhvr>
                                      <p:to x="100000" y="100000"/>
                                    </p:animScale>
                                    <p:animScale>
                                      <p:cBhvr>
                                        <p:cTn id="128" dur="26">
                                          <p:stCondLst>
                                            <p:cond delay="1808"/>
                                          </p:stCondLst>
                                        </p:cTn>
                                        <p:tgtEl>
                                          <p:spTgt spid="14"/>
                                        </p:tgtEl>
                                      </p:cBhvr>
                                      <p:to x="100000" y="95000"/>
                                    </p:animScale>
                                    <p:animScale>
                                      <p:cBhvr>
                                        <p:cTn id="129" dur="166" decel="50000">
                                          <p:stCondLst>
                                            <p:cond delay="1834"/>
                                          </p:stCondLst>
                                        </p:cTn>
                                        <p:tgtEl>
                                          <p:spTgt spid="14"/>
                                        </p:tgtEl>
                                      </p:cBhvr>
                                      <p:to x="100000" y="100000"/>
                                    </p:animScale>
                                    <p:set>
                                      <p:cBhvr>
                                        <p:cTn id="130" dur="1" fill="hold">
                                          <p:stCondLst>
                                            <p:cond delay="1999"/>
                                          </p:stCondLst>
                                        </p:cTn>
                                        <p:tgtEl>
                                          <p:spTgt spid="14"/>
                                        </p:tgtEl>
                                        <p:attrNameLst>
                                          <p:attrName>style.visibility</p:attrName>
                                        </p:attrNameLst>
                                      </p:cBhvr>
                                      <p:to>
                                        <p:strVal val="hidden"/>
                                      </p:to>
                                    </p:set>
                                  </p:childTnLst>
                                </p:cTn>
                              </p:par>
                              <p:par>
                                <p:cTn id="131" presetID="26" presetClass="exit" presetSubtype="0" fill="hold" grpId="2" nodeType="withEffect">
                                  <p:stCondLst>
                                    <p:cond delay="0"/>
                                  </p:stCondLst>
                                  <p:childTnLst>
                                    <p:animEffect transition="out" filter="wipe(down)">
                                      <p:cBhvr>
                                        <p:cTn id="132" dur="180" accel="50000">
                                          <p:stCondLst>
                                            <p:cond delay="1820"/>
                                          </p:stCondLst>
                                        </p:cTn>
                                        <p:tgtEl>
                                          <p:spTgt spid="24"/>
                                        </p:tgtEl>
                                      </p:cBhvr>
                                    </p:animEffect>
                                    <p:anim calcmode="lin" valueType="num">
                                      <p:cBhvr>
                                        <p:cTn id="133" dur="1822" tmFilter="0,0; 0.14,0.31; 0.43,0.73; 0.71,0.91; 1.0,1.0">
                                          <p:stCondLst>
                                            <p:cond delay="0"/>
                                          </p:stCondLst>
                                        </p:cTn>
                                        <p:tgtEl>
                                          <p:spTgt spid="24"/>
                                        </p:tgtEl>
                                        <p:attrNameLst>
                                          <p:attrName>ppt_x</p:attrName>
                                        </p:attrNameLst>
                                      </p:cBhvr>
                                      <p:tavLst>
                                        <p:tav tm="0">
                                          <p:val>
                                            <p:strVal val="ppt_x"/>
                                          </p:val>
                                        </p:tav>
                                        <p:tav tm="100000">
                                          <p:val>
                                            <p:strVal val="#ppt_x+0.25"/>
                                          </p:val>
                                        </p:tav>
                                      </p:tavLst>
                                    </p:anim>
                                    <p:anim calcmode="lin" valueType="num">
                                      <p:cBhvr>
                                        <p:cTn id="134" dur="178">
                                          <p:stCondLst>
                                            <p:cond delay="1822"/>
                                          </p:stCondLst>
                                        </p:cTn>
                                        <p:tgtEl>
                                          <p:spTgt spid="24"/>
                                        </p:tgtEl>
                                        <p:attrNameLst>
                                          <p:attrName>ppt_x</p:attrName>
                                        </p:attrNameLst>
                                      </p:cBhvr>
                                      <p:tavLst>
                                        <p:tav tm="0">
                                          <p:val>
                                            <p:strVal val="ppt_x"/>
                                          </p:val>
                                        </p:tav>
                                        <p:tav tm="100000">
                                          <p:val>
                                            <p:strVal val="ppt_x"/>
                                          </p:val>
                                        </p:tav>
                                      </p:tavLst>
                                    </p:anim>
                                    <p:anim calcmode="lin" valueType="num">
                                      <p:cBhvr>
                                        <p:cTn id="135" dur="664" tmFilter="0.0,0.0;0.25,0.07;0.50,0.2;0.75,0.467;1.0,1.0">
                                          <p:stCondLst>
                                            <p:cond delay="0"/>
                                          </p:stCondLst>
                                        </p:cTn>
                                        <p:tgtEl>
                                          <p:spTgt spid="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6" dur="664" tmFilter="0, 0; 0.125,0.2665; 0.25,0.4; 0.375,0.465; 0.5,0.5;  0.625,0.535; 0.75,0.6; 0.875,0.7335; 1,1">
                                          <p:stCondLst>
                                            <p:cond delay="664"/>
                                          </p:stCondLst>
                                        </p:cTn>
                                        <p:tgtEl>
                                          <p:spTgt spid="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7" dur="332" tmFilter="0, 0; 0.125,0.2665; 0.25,0.4; 0.375,0.465; 0.5,0.5;  0.625,0.535; 0.75,0.6; 0.875,0.7335; 1,1">
                                          <p:stCondLst>
                                            <p:cond delay="1324"/>
                                          </p:stCondLst>
                                        </p:cTn>
                                        <p:tgtEl>
                                          <p:spTgt spid="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8" dur="164" tmFilter="0, 0; 0.125,0.2665; 0.25,0.4; 0.375,0.465; 0.5,0.5;  0.625,0.535; 0.75,0.6; 0.875,0.7335; 1,1">
                                          <p:stCondLst>
                                            <p:cond delay="1656"/>
                                          </p:stCondLst>
                                        </p:cTn>
                                        <p:tgtEl>
                                          <p:spTgt spid="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9" dur="180" accel="50000">
                                          <p:stCondLst>
                                            <p:cond delay="1820"/>
                                          </p:stCondLst>
                                        </p:cTn>
                                        <p:tgtEl>
                                          <p:spTgt spid="24"/>
                                        </p:tgtEl>
                                        <p:attrNameLst>
                                          <p:attrName>ppt_y</p:attrName>
                                        </p:attrNameLst>
                                      </p:cBhvr>
                                      <p:tavLst>
                                        <p:tav tm="0">
                                          <p:val>
                                            <p:strVal val="ppt_y"/>
                                          </p:val>
                                        </p:tav>
                                        <p:tav tm="100000">
                                          <p:val>
                                            <p:strVal val="ppt_y+ppt_h"/>
                                          </p:val>
                                        </p:tav>
                                      </p:tavLst>
                                    </p:anim>
                                    <p:animScale>
                                      <p:cBhvr>
                                        <p:cTn id="140" dur="26">
                                          <p:stCondLst>
                                            <p:cond delay="620"/>
                                          </p:stCondLst>
                                        </p:cTn>
                                        <p:tgtEl>
                                          <p:spTgt spid="24"/>
                                        </p:tgtEl>
                                      </p:cBhvr>
                                      <p:to x="100000" y="60000"/>
                                    </p:animScale>
                                    <p:animScale>
                                      <p:cBhvr>
                                        <p:cTn id="141" dur="166" decel="50000">
                                          <p:stCondLst>
                                            <p:cond delay="646"/>
                                          </p:stCondLst>
                                        </p:cTn>
                                        <p:tgtEl>
                                          <p:spTgt spid="24"/>
                                        </p:tgtEl>
                                      </p:cBhvr>
                                      <p:to x="100000" y="100000"/>
                                    </p:animScale>
                                    <p:animScale>
                                      <p:cBhvr>
                                        <p:cTn id="142" dur="26">
                                          <p:stCondLst>
                                            <p:cond delay="1312"/>
                                          </p:stCondLst>
                                        </p:cTn>
                                        <p:tgtEl>
                                          <p:spTgt spid="24"/>
                                        </p:tgtEl>
                                      </p:cBhvr>
                                      <p:to x="100000" y="80000"/>
                                    </p:animScale>
                                    <p:animScale>
                                      <p:cBhvr>
                                        <p:cTn id="143" dur="166" decel="50000">
                                          <p:stCondLst>
                                            <p:cond delay="1338"/>
                                          </p:stCondLst>
                                        </p:cTn>
                                        <p:tgtEl>
                                          <p:spTgt spid="24"/>
                                        </p:tgtEl>
                                      </p:cBhvr>
                                      <p:to x="100000" y="100000"/>
                                    </p:animScale>
                                    <p:animScale>
                                      <p:cBhvr>
                                        <p:cTn id="144" dur="26">
                                          <p:stCondLst>
                                            <p:cond delay="1642"/>
                                          </p:stCondLst>
                                        </p:cTn>
                                        <p:tgtEl>
                                          <p:spTgt spid="24"/>
                                        </p:tgtEl>
                                      </p:cBhvr>
                                      <p:to x="100000" y="90000"/>
                                    </p:animScale>
                                    <p:animScale>
                                      <p:cBhvr>
                                        <p:cTn id="145" dur="166" decel="50000">
                                          <p:stCondLst>
                                            <p:cond delay="1668"/>
                                          </p:stCondLst>
                                        </p:cTn>
                                        <p:tgtEl>
                                          <p:spTgt spid="24"/>
                                        </p:tgtEl>
                                      </p:cBhvr>
                                      <p:to x="100000" y="100000"/>
                                    </p:animScale>
                                    <p:animScale>
                                      <p:cBhvr>
                                        <p:cTn id="146" dur="26">
                                          <p:stCondLst>
                                            <p:cond delay="1808"/>
                                          </p:stCondLst>
                                        </p:cTn>
                                        <p:tgtEl>
                                          <p:spTgt spid="24"/>
                                        </p:tgtEl>
                                      </p:cBhvr>
                                      <p:to x="100000" y="95000"/>
                                    </p:animScale>
                                    <p:animScale>
                                      <p:cBhvr>
                                        <p:cTn id="147" dur="166" decel="50000">
                                          <p:stCondLst>
                                            <p:cond delay="1834"/>
                                          </p:stCondLst>
                                        </p:cTn>
                                        <p:tgtEl>
                                          <p:spTgt spid="24"/>
                                        </p:tgtEl>
                                      </p:cBhvr>
                                      <p:to x="100000" y="100000"/>
                                    </p:animScale>
                                    <p:set>
                                      <p:cBhvr>
                                        <p:cTn id="148"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2"/>
      <p:bldP spid="14" grpId="3"/>
      <p:bldP spid="24" grpId="1"/>
      <p:bldP spid="24" grpId="2"/>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5029200" y="1295400"/>
            <a:ext cx="3730508" cy="584775"/>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a:t>
            </a:r>
            <a:r>
              <a:rPr lang="en-US" sz="3200" dirty="0" smtClean="0">
                <a:latin typeface="Century Gothic" pitchFamily="34" charset="0"/>
              </a:rPr>
              <a:t>Wilder Weather</a:t>
            </a:r>
          </a:p>
        </p:txBody>
      </p:sp>
      <p:sp>
        <p:nvSpPr>
          <p:cNvPr id="6" name="Rectangle 5"/>
          <p:cNvSpPr/>
          <p:nvPr/>
        </p:nvSpPr>
        <p:spPr>
          <a:xfrm>
            <a:off x="762000" y="4724400"/>
            <a:ext cx="3754554" cy="1569660"/>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a:t>
            </a:r>
            <a:r>
              <a:rPr lang="en-US" sz="3200" dirty="0" smtClean="0">
                <a:latin typeface="Century Gothic" pitchFamily="34" charset="0"/>
              </a:rPr>
              <a:t>Changing Rain </a:t>
            </a:r>
          </a:p>
          <a:p>
            <a:pPr algn="r"/>
            <a:r>
              <a:rPr lang="en-US" sz="3200" dirty="0" smtClean="0">
                <a:latin typeface="Century Gothic" pitchFamily="34" charset="0"/>
              </a:rPr>
              <a:t>and </a:t>
            </a:r>
          </a:p>
          <a:p>
            <a:pPr algn="r"/>
            <a:r>
              <a:rPr lang="en-US" sz="3200" dirty="0" smtClean="0">
                <a:latin typeface="Century Gothic" pitchFamily="34" charset="0"/>
              </a:rPr>
              <a:t>Snow Patterns</a:t>
            </a:r>
          </a:p>
        </p:txBody>
      </p:sp>
      <p:pic>
        <p:nvPicPr>
          <p:cNvPr id="1027" name="Picture 3" descr="F:\lightening.jpg"/>
          <p:cNvPicPr>
            <a:picLocks noChangeAspect="1" noChangeArrowheads="1"/>
          </p:cNvPicPr>
          <p:nvPr/>
        </p:nvPicPr>
        <p:blipFill>
          <a:blip r:embed="rId2" cstate="print"/>
          <a:srcRect/>
          <a:stretch>
            <a:fillRect/>
          </a:stretch>
        </p:blipFill>
        <p:spPr bwMode="auto">
          <a:xfrm>
            <a:off x="304800" y="266700"/>
            <a:ext cx="21717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F:\cc4.jpg"/>
          <p:cNvPicPr>
            <a:picLocks noChangeAspect="1" noChangeArrowheads="1"/>
          </p:cNvPicPr>
          <p:nvPr/>
        </p:nvPicPr>
        <p:blipFill>
          <a:blip r:embed="rId3" cstate="print"/>
          <a:srcRect/>
          <a:stretch>
            <a:fillRect/>
          </a:stretch>
        </p:blipFill>
        <p:spPr bwMode="auto">
          <a:xfrm>
            <a:off x="1600200" y="1219200"/>
            <a:ext cx="3276600" cy="2590800"/>
          </a:xfrm>
          <a:prstGeom prst="rect">
            <a:avLst/>
          </a:prstGeom>
          <a:ln>
            <a:noFill/>
          </a:ln>
          <a:effectLst>
            <a:softEdge rad="112500"/>
          </a:effectLst>
        </p:spPr>
      </p:pic>
      <p:pic>
        <p:nvPicPr>
          <p:cNvPr id="1028" name="Picture 4" descr="F:\hurricaneleft.jpg"/>
          <p:cNvPicPr>
            <a:picLocks noChangeAspect="1" noChangeArrowheads="1"/>
          </p:cNvPicPr>
          <p:nvPr/>
        </p:nvPicPr>
        <p:blipFill>
          <a:blip r:embed="rId4" cstate="print"/>
          <a:srcRect/>
          <a:stretch>
            <a:fillRect/>
          </a:stretch>
        </p:blipFill>
        <p:spPr bwMode="auto">
          <a:xfrm>
            <a:off x="4953000" y="3581400"/>
            <a:ext cx="3505200"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 calcmode="lin" valueType="num">
                                      <p:cBhvr>
                                        <p:cTn id="16" dur="500" fill="hold"/>
                                        <p:tgtEl>
                                          <p:spTgt spid="1027"/>
                                        </p:tgtEl>
                                        <p:attrNameLst>
                                          <p:attrName>style.rotation</p:attrName>
                                        </p:attrNameLst>
                                      </p:cBhvr>
                                      <p:tavLst>
                                        <p:tav tm="0">
                                          <p:val>
                                            <p:fltVal val="360"/>
                                          </p:val>
                                        </p:tav>
                                        <p:tav tm="100000">
                                          <p:val>
                                            <p:fltVal val="0"/>
                                          </p:val>
                                        </p:tav>
                                      </p:tavLst>
                                    </p:anim>
                                    <p:animEffect transition="in" filter="fade">
                                      <p:cBhvr>
                                        <p:cTn id="17" dur="500"/>
                                        <p:tgtEl>
                                          <p:spTgt spid="1027"/>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48" presetClass="entr" presetSubtype="0" accel="50000" fill="hold" nodeType="after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p:cTn id="34" dur="1000" fill="hold"/>
                                        <p:tgtEl>
                                          <p:spTgt spid="10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28"/>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28"/>
                                        </p:tgtEl>
                                        <p:attrNameLst>
                                          <p:attrName>ppt_y</p:attrName>
                                        </p:attrNameLst>
                                      </p:cBhvr>
                                      <p:tavLst>
                                        <p:tav tm="0">
                                          <p:val>
                                            <p:strVal val="#ppt_y"/>
                                          </p:val>
                                        </p:tav>
                                        <p:tav tm="100000">
                                          <p:val>
                                            <p:strVal val="#ppt_y"/>
                                          </p:val>
                                        </p:tav>
                                      </p:tavLst>
                                    </p:anim>
                                    <p:animEffect transition="in" filter="fade">
                                      <p:cBhvr>
                                        <p:cTn id="37" dur="10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xit" presetSubtype="0" fill="hold" nodeType="clickEffect">
                                  <p:stCondLst>
                                    <p:cond delay="0"/>
                                  </p:stCondLst>
                                  <p:childTnLst>
                                    <p:anim calcmode="lin" valueType="num">
                                      <p:cBhvr>
                                        <p:cTn id="41" dur="1000"/>
                                        <p:tgtEl>
                                          <p:spTgt spid="1028"/>
                                        </p:tgtEl>
                                        <p:attrNameLst>
                                          <p:attrName>ppt_w</p:attrName>
                                        </p:attrNameLst>
                                      </p:cBhvr>
                                      <p:tavLst>
                                        <p:tav tm="0">
                                          <p:val>
                                            <p:strVal val="ppt_w"/>
                                          </p:val>
                                        </p:tav>
                                        <p:tav tm="100000">
                                          <p:val>
                                            <p:fltVal val="0"/>
                                          </p:val>
                                        </p:tav>
                                      </p:tavLst>
                                    </p:anim>
                                    <p:anim calcmode="lin" valueType="num">
                                      <p:cBhvr>
                                        <p:cTn id="42" dur="1000"/>
                                        <p:tgtEl>
                                          <p:spTgt spid="1028"/>
                                        </p:tgtEl>
                                        <p:attrNameLst>
                                          <p:attrName>ppt_h</p:attrName>
                                        </p:attrNameLst>
                                      </p:cBhvr>
                                      <p:tavLst>
                                        <p:tav tm="0">
                                          <p:val>
                                            <p:strVal val="ppt_h"/>
                                          </p:val>
                                        </p:tav>
                                        <p:tav tm="100000">
                                          <p:val>
                                            <p:fltVal val="0"/>
                                          </p:val>
                                        </p:tav>
                                      </p:tavLst>
                                    </p:anim>
                                    <p:anim calcmode="lin" valueType="num">
                                      <p:cBhvr>
                                        <p:cTn id="43" dur="1000"/>
                                        <p:tgtEl>
                                          <p:spTgt spid="102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1000"/>
                                        <p:tgtEl>
                                          <p:spTgt spid="102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999"/>
                                          </p:stCondLst>
                                        </p:cTn>
                                        <p:tgtEl>
                                          <p:spTgt spid="1028"/>
                                        </p:tgtEl>
                                        <p:attrNameLst>
                                          <p:attrName>style.visibility</p:attrName>
                                        </p:attrNameLst>
                                      </p:cBhvr>
                                      <p:to>
                                        <p:strVal val="hidden"/>
                                      </p:to>
                                    </p:set>
                                  </p:childTnLst>
                                </p:cTn>
                              </p:par>
                              <p:par>
                                <p:cTn id="46" presetID="15" presetClass="exit" presetSubtype="0" fill="hold" grpId="1" nodeType="withEffect">
                                  <p:stCondLst>
                                    <p:cond delay="0"/>
                                  </p:stCondLst>
                                  <p:childTnLst>
                                    <p:anim calcmode="lin" valueType="num">
                                      <p:cBhvr>
                                        <p:cTn id="47" dur="1000"/>
                                        <p:tgtEl>
                                          <p:spTgt spid="6"/>
                                        </p:tgtEl>
                                        <p:attrNameLst>
                                          <p:attrName>ppt_w</p:attrName>
                                        </p:attrNameLst>
                                      </p:cBhvr>
                                      <p:tavLst>
                                        <p:tav tm="0">
                                          <p:val>
                                            <p:strVal val="ppt_w"/>
                                          </p:val>
                                        </p:tav>
                                        <p:tav tm="100000">
                                          <p:val>
                                            <p:fltVal val="0"/>
                                          </p:val>
                                        </p:tav>
                                      </p:tavLst>
                                    </p:anim>
                                    <p:anim calcmode="lin" valueType="num">
                                      <p:cBhvr>
                                        <p:cTn id="48" dur="1000"/>
                                        <p:tgtEl>
                                          <p:spTgt spid="6"/>
                                        </p:tgtEl>
                                        <p:attrNameLst>
                                          <p:attrName>ppt_h</p:attrName>
                                        </p:attrNameLst>
                                      </p:cBhvr>
                                      <p:tavLst>
                                        <p:tav tm="0">
                                          <p:val>
                                            <p:strVal val="ppt_h"/>
                                          </p:val>
                                        </p:tav>
                                        <p:tav tm="100000">
                                          <p:val>
                                            <p:fltVal val="0"/>
                                          </p:val>
                                        </p:tav>
                                      </p:tavLst>
                                    </p:anim>
                                    <p:anim calcmode="lin" valueType="num">
                                      <p:cBhvr>
                                        <p:cTn id="49"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0"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1" dur="1" fill="hold">
                                          <p:stCondLst>
                                            <p:cond delay="999"/>
                                          </p:stCondLst>
                                        </p:cTn>
                                        <p:tgtEl>
                                          <p:spTgt spid="6"/>
                                        </p:tgtEl>
                                        <p:attrNameLst>
                                          <p:attrName>style.visibility</p:attrName>
                                        </p:attrNameLst>
                                      </p:cBhvr>
                                      <p:to>
                                        <p:strVal val="hidden"/>
                                      </p:to>
                                    </p:set>
                                  </p:childTnLst>
                                </p:cTn>
                              </p:par>
                              <p:par>
                                <p:cTn id="52" presetID="15" presetClass="exit" presetSubtype="0" fill="hold" nodeType="withEffect">
                                  <p:stCondLst>
                                    <p:cond delay="0"/>
                                  </p:stCondLst>
                                  <p:childTnLst>
                                    <p:anim calcmode="lin" valueType="num">
                                      <p:cBhvr>
                                        <p:cTn id="53" dur="1000"/>
                                        <p:tgtEl>
                                          <p:spTgt spid="1026"/>
                                        </p:tgtEl>
                                        <p:attrNameLst>
                                          <p:attrName>ppt_w</p:attrName>
                                        </p:attrNameLst>
                                      </p:cBhvr>
                                      <p:tavLst>
                                        <p:tav tm="0">
                                          <p:val>
                                            <p:strVal val="ppt_w"/>
                                          </p:val>
                                        </p:tav>
                                        <p:tav tm="100000">
                                          <p:val>
                                            <p:fltVal val="0"/>
                                          </p:val>
                                        </p:tav>
                                      </p:tavLst>
                                    </p:anim>
                                    <p:anim calcmode="lin" valueType="num">
                                      <p:cBhvr>
                                        <p:cTn id="54" dur="1000"/>
                                        <p:tgtEl>
                                          <p:spTgt spid="1026"/>
                                        </p:tgtEl>
                                        <p:attrNameLst>
                                          <p:attrName>ppt_h</p:attrName>
                                        </p:attrNameLst>
                                      </p:cBhvr>
                                      <p:tavLst>
                                        <p:tav tm="0">
                                          <p:val>
                                            <p:strVal val="ppt_h"/>
                                          </p:val>
                                        </p:tav>
                                        <p:tav tm="100000">
                                          <p:val>
                                            <p:fltVal val="0"/>
                                          </p:val>
                                        </p:tav>
                                      </p:tavLst>
                                    </p:anim>
                                    <p:anim calcmode="lin" valueType="num">
                                      <p:cBhvr>
                                        <p:cTn id="55" dur="1000"/>
                                        <p:tgtEl>
                                          <p:spTgt spid="102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6" dur="1000"/>
                                        <p:tgtEl>
                                          <p:spTgt spid="102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7" dur="1" fill="hold">
                                          <p:stCondLst>
                                            <p:cond delay="999"/>
                                          </p:stCondLst>
                                        </p:cTn>
                                        <p:tgtEl>
                                          <p:spTgt spid="1026"/>
                                        </p:tgtEl>
                                        <p:attrNameLst>
                                          <p:attrName>style.visibility</p:attrName>
                                        </p:attrNameLst>
                                      </p:cBhvr>
                                      <p:to>
                                        <p:strVal val="hidden"/>
                                      </p:to>
                                    </p:set>
                                  </p:childTnLst>
                                </p:cTn>
                              </p:par>
                              <p:par>
                                <p:cTn id="58" presetID="15" presetClass="exit" presetSubtype="0" fill="hold" grpId="1" nodeType="withEffect">
                                  <p:stCondLst>
                                    <p:cond delay="0"/>
                                  </p:stCondLst>
                                  <p:childTnLst>
                                    <p:anim calcmode="lin" valueType="num">
                                      <p:cBhvr>
                                        <p:cTn id="59" dur="1000"/>
                                        <p:tgtEl>
                                          <p:spTgt spid="5"/>
                                        </p:tgtEl>
                                        <p:attrNameLst>
                                          <p:attrName>ppt_w</p:attrName>
                                        </p:attrNameLst>
                                      </p:cBhvr>
                                      <p:tavLst>
                                        <p:tav tm="0">
                                          <p:val>
                                            <p:strVal val="ppt_w"/>
                                          </p:val>
                                        </p:tav>
                                        <p:tav tm="100000">
                                          <p:val>
                                            <p:fltVal val="0"/>
                                          </p:val>
                                        </p:tav>
                                      </p:tavLst>
                                    </p:anim>
                                    <p:anim calcmode="lin" valueType="num">
                                      <p:cBhvr>
                                        <p:cTn id="60" dur="1000"/>
                                        <p:tgtEl>
                                          <p:spTgt spid="5"/>
                                        </p:tgtEl>
                                        <p:attrNameLst>
                                          <p:attrName>ppt_h</p:attrName>
                                        </p:attrNameLst>
                                      </p:cBhvr>
                                      <p:tavLst>
                                        <p:tav tm="0">
                                          <p:val>
                                            <p:strVal val="ppt_h"/>
                                          </p:val>
                                        </p:tav>
                                        <p:tav tm="100000">
                                          <p:val>
                                            <p:fltVal val="0"/>
                                          </p:val>
                                        </p:tav>
                                      </p:tavLst>
                                    </p:anim>
                                    <p:anim calcmode="lin" valueType="num">
                                      <p:cBhvr>
                                        <p:cTn id="61"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2"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3" dur="1" fill="hold">
                                          <p:stCondLst>
                                            <p:cond delay="999"/>
                                          </p:stCondLst>
                                        </p:cTn>
                                        <p:tgtEl>
                                          <p:spTgt spid="5"/>
                                        </p:tgtEl>
                                        <p:attrNameLst>
                                          <p:attrName>style.visibility</p:attrName>
                                        </p:attrNameLst>
                                      </p:cBhvr>
                                      <p:to>
                                        <p:strVal val="hidden"/>
                                      </p:to>
                                    </p:set>
                                  </p:childTnLst>
                                </p:cTn>
                              </p:par>
                              <p:par>
                                <p:cTn id="64" presetID="15" presetClass="exit" presetSubtype="0" fill="hold" nodeType="withEffect">
                                  <p:stCondLst>
                                    <p:cond delay="0"/>
                                  </p:stCondLst>
                                  <p:childTnLst>
                                    <p:anim calcmode="lin" valueType="num">
                                      <p:cBhvr>
                                        <p:cTn id="65" dur="1000"/>
                                        <p:tgtEl>
                                          <p:spTgt spid="1027"/>
                                        </p:tgtEl>
                                        <p:attrNameLst>
                                          <p:attrName>ppt_w</p:attrName>
                                        </p:attrNameLst>
                                      </p:cBhvr>
                                      <p:tavLst>
                                        <p:tav tm="0">
                                          <p:val>
                                            <p:strVal val="ppt_w"/>
                                          </p:val>
                                        </p:tav>
                                        <p:tav tm="100000">
                                          <p:val>
                                            <p:fltVal val="0"/>
                                          </p:val>
                                        </p:tav>
                                      </p:tavLst>
                                    </p:anim>
                                    <p:anim calcmode="lin" valueType="num">
                                      <p:cBhvr>
                                        <p:cTn id="66" dur="1000"/>
                                        <p:tgtEl>
                                          <p:spTgt spid="1027"/>
                                        </p:tgtEl>
                                        <p:attrNameLst>
                                          <p:attrName>ppt_h</p:attrName>
                                        </p:attrNameLst>
                                      </p:cBhvr>
                                      <p:tavLst>
                                        <p:tav tm="0">
                                          <p:val>
                                            <p:strVal val="ppt_h"/>
                                          </p:val>
                                        </p:tav>
                                        <p:tav tm="100000">
                                          <p:val>
                                            <p:fltVal val="0"/>
                                          </p:val>
                                        </p:tav>
                                      </p:tavLst>
                                    </p:anim>
                                    <p:anim calcmode="lin" valueType="num">
                                      <p:cBhvr>
                                        <p:cTn id="67" dur="1000"/>
                                        <p:tgtEl>
                                          <p:spTgt spid="102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8" dur="1000"/>
                                        <p:tgtEl>
                                          <p:spTgt spid="102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9"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4572000" y="634425"/>
            <a:ext cx="4343400" cy="584775"/>
          </a:xfrm>
          <a:prstGeom prst="rect">
            <a:avLst/>
          </a:prstGeom>
        </p:spPr>
        <p:txBody>
          <a:bodyPr wrap="square">
            <a:spAutoFit/>
          </a:bodyPr>
          <a:lstStyle/>
          <a:p>
            <a:pPr>
              <a:buFont typeface="Wingdings" pitchFamily="2" charset="2"/>
              <a:buChar char="Ø"/>
            </a:pPr>
            <a:r>
              <a:rPr lang="en-US" sz="3200" dirty="0" smtClean="0">
                <a:latin typeface="Century Gothic" pitchFamily="34" charset="0"/>
              </a:rPr>
              <a:t>  Warmer Oceans</a:t>
            </a:r>
          </a:p>
        </p:txBody>
      </p:sp>
      <p:sp>
        <p:nvSpPr>
          <p:cNvPr id="5" name="Rectangle 4"/>
          <p:cNvSpPr/>
          <p:nvPr/>
        </p:nvSpPr>
        <p:spPr>
          <a:xfrm>
            <a:off x="762000" y="3733800"/>
            <a:ext cx="3655168" cy="584775"/>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a:t>
            </a:r>
            <a:r>
              <a:rPr lang="en-US" sz="3200" dirty="0" smtClean="0">
                <a:latin typeface="Century Gothic" pitchFamily="34" charset="0"/>
              </a:rPr>
              <a:t>Less Snowpack</a:t>
            </a:r>
          </a:p>
        </p:txBody>
      </p:sp>
      <p:sp>
        <p:nvSpPr>
          <p:cNvPr id="6" name="Rectangle 5"/>
          <p:cNvSpPr/>
          <p:nvPr/>
        </p:nvSpPr>
        <p:spPr>
          <a:xfrm>
            <a:off x="762000" y="4394775"/>
            <a:ext cx="3475631" cy="523220"/>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Melting Glaciers</a:t>
            </a:r>
          </a:p>
        </p:txBody>
      </p:sp>
      <p:sp>
        <p:nvSpPr>
          <p:cNvPr id="7" name="Rectangle 6"/>
          <p:cNvSpPr/>
          <p:nvPr/>
        </p:nvSpPr>
        <p:spPr>
          <a:xfrm>
            <a:off x="762000" y="4876800"/>
            <a:ext cx="4554452" cy="584775"/>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a:t>
            </a:r>
            <a:r>
              <a:rPr lang="en-US" sz="3200" dirty="0" smtClean="0">
                <a:latin typeface="Century Gothic" pitchFamily="34" charset="0"/>
              </a:rPr>
              <a:t>Thawing Permafrost</a:t>
            </a:r>
          </a:p>
        </p:txBody>
      </p:sp>
      <p:pic>
        <p:nvPicPr>
          <p:cNvPr id="8" name="Picture 19" descr="http://t1.gstatic.com/images?q=tbn:ANd9GcTZieHo337Wknq4l5fP5a_dVkVTBPDXOy6rPwxKGq1_yBFObqD-"/>
          <p:cNvPicPr>
            <a:picLocks noChangeAspect="1" noChangeArrowheads="1"/>
          </p:cNvPicPr>
          <p:nvPr/>
        </p:nvPicPr>
        <p:blipFill>
          <a:blip r:embed="rId2" cstate="print"/>
          <a:srcRect/>
          <a:stretch>
            <a:fillRect/>
          </a:stretch>
        </p:blipFill>
        <p:spPr bwMode="auto">
          <a:xfrm>
            <a:off x="5257800" y="2743199"/>
            <a:ext cx="3581400" cy="3733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37"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900" decel="100000" fill="hold"/>
                                        <p:tgtEl>
                                          <p:spTgt spid="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xit" presetSubtype="0" fill="hold" grpId="1" nodeType="clickEffect">
                                  <p:stCondLst>
                                    <p:cond delay="0"/>
                                  </p:stCondLst>
                                  <p:childTnLst>
                                    <p:anim calcmode="lin" valueType="num">
                                      <p:cBhvr>
                                        <p:cTn id="45" dur="1000"/>
                                        <p:tgtEl>
                                          <p:spTgt spid="4"/>
                                        </p:tgtEl>
                                        <p:attrNameLst>
                                          <p:attrName>ppt_x</p:attrName>
                                        </p:attrNameLst>
                                      </p:cBhvr>
                                      <p:tavLst>
                                        <p:tav tm="0">
                                          <p:val>
                                            <p:strVal val="ppt_x"/>
                                          </p:val>
                                        </p:tav>
                                        <p:tav tm="100000">
                                          <p:val>
                                            <p:strVal val="ppt_x-.2"/>
                                          </p:val>
                                        </p:tav>
                                      </p:tavLst>
                                    </p:anim>
                                    <p:anim calcmode="lin" valueType="num">
                                      <p:cBhvr>
                                        <p:cTn id="46" dur="1000"/>
                                        <p:tgtEl>
                                          <p:spTgt spid="4"/>
                                        </p:tgtEl>
                                        <p:attrNameLst>
                                          <p:attrName>ppt_y</p:attrName>
                                        </p:attrNameLst>
                                      </p:cBhvr>
                                      <p:tavLst>
                                        <p:tav tm="0">
                                          <p:val>
                                            <p:strVal val="ppt_y"/>
                                          </p:val>
                                        </p:tav>
                                        <p:tav tm="100000">
                                          <p:val>
                                            <p:strVal val="ppt_y"/>
                                          </p:val>
                                        </p:tav>
                                      </p:tavLst>
                                    </p:anim>
                                    <p:animEffect transition="out" filter="fade">
                                      <p:cBhvr>
                                        <p:cTn id="47" dur="1000"/>
                                        <p:tgtEl>
                                          <p:spTgt spid="4"/>
                                        </p:tgtEl>
                                      </p:cBhvr>
                                    </p:animEffect>
                                    <p:set>
                                      <p:cBhvr>
                                        <p:cTn id="48" dur="1" fill="hold">
                                          <p:stCondLst>
                                            <p:cond delay="999"/>
                                          </p:stCondLst>
                                        </p:cTn>
                                        <p:tgtEl>
                                          <p:spTgt spid="4"/>
                                        </p:tgtEl>
                                        <p:attrNameLst>
                                          <p:attrName>style.visibility</p:attrName>
                                        </p:attrNameLst>
                                      </p:cBhvr>
                                      <p:to>
                                        <p:strVal val="hidden"/>
                                      </p:to>
                                    </p:set>
                                  </p:childTnLst>
                                </p:cTn>
                              </p:par>
                              <p:par>
                                <p:cTn id="49" presetID="29" presetClass="exit" presetSubtype="0" fill="hold" grpId="1" nodeType="withEffect">
                                  <p:stCondLst>
                                    <p:cond delay="0"/>
                                  </p:stCondLst>
                                  <p:childTnLst>
                                    <p:anim calcmode="lin" valueType="num">
                                      <p:cBhvr>
                                        <p:cTn id="50" dur="1000"/>
                                        <p:tgtEl>
                                          <p:spTgt spid="5"/>
                                        </p:tgtEl>
                                        <p:attrNameLst>
                                          <p:attrName>ppt_x</p:attrName>
                                        </p:attrNameLst>
                                      </p:cBhvr>
                                      <p:tavLst>
                                        <p:tav tm="0">
                                          <p:val>
                                            <p:strVal val="ppt_x"/>
                                          </p:val>
                                        </p:tav>
                                        <p:tav tm="100000">
                                          <p:val>
                                            <p:strVal val="ppt_x-.2"/>
                                          </p:val>
                                        </p:tav>
                                      </p:tavLst>
                                    </p:anim>
                                    <p:anim calcmode="lin" valueType="num">
                                      <p:cBhvr>
                                        <p:cTn id="51" dur="1000"/>
                                        <p:tgtEl>
                                          <p:spTgt spid="5"/>
                                        </p:tgtEl>
                                        <p:attrNameLst>
                                          <p:attrName>ppt_y</p:attrName>
                                        </p:attrNameLst>
                                      </p:cBhvr>
                                      <p:tavLst>
                                        <p:tav tm="0">
                                          <p:val>
                                            <p:strVal val="ppt_y"/>
                                          </p:val>
                                        </p:tav>
                                        <p:tav tm="100000">
                                          <p:val>
                                            <p:strVal val="ppt_y"/>
                                          </p:val>
                                        </p:tav>
                                      </p:tavLst>
                                    </p:anim>
                                    <p:animEffect transition="out" filter="fade">
                                      <p:cBhvr>
                                        <p:cTn id="52" dur="1000"/>
                                        <p:tgtEl>
                                          <p:spTgt spid="5"/>
                                        </p:tgtEl>
                                      </p:cBhvr>
                                    </p:animEffect>
                                    <p:set>
                                      <p:cBhvr>
                                        <p:cTn id="53" dur="1" fill="hold">
                                          <p:stCondLst>
                                            <p:cond delay="999"/>
                                          </p:stCondLst>
                                        </p:cTn>
                                        <p:tgtEl>
                                          <p:spTgt spid="5"/>
                                        </p:tgtEl>
                                        <p:attrNameLst>
                                          <p:attrName>style.visibility</p:attrName>
                                        </p:attrNameLst>
                                      </p:cBhvr>
                                      <p:to>
                                        <p:strVal val="hidden"/>
                                      </p:to>
                                    </p:set>
                                  </p:childTnLst>
                                </p:cTn>
                              </p:par>
                              <p:par>
                                <p:cTn id="54" presetID="29" presetClass="exit" presetSubtype="0" fill="hold" grpId="1" nodeType="withEffect">
                                  <p:stCondLst>
                                    <p:cond delay="0"/>
                                  </p:stCondLst>
                                  <p:childTnLst>
                                    <p:anim calcmode="lin" valueType="num">
                                      <p:cBhvr>
                                        <p:cTn id="55" dur="1000"/>
                                        <p:tgtEl>
                                          <p:spTgt spid="6"/>
                                        </p:tgtEl>
                                        <p:attrNameLst>
                                          <p:attrName>ppt_x</p:attrName>
                                        </p:attrNameLst>
                                      </p:cBhvr>
                                      <p:tavLst>
                                        <p:tav tm="0">
                                          <p:val>
                                            <p:strVal val="ppt_x"/>
                                          </p:val>
                                        </p:tav>
                                        <p:tav tm="100000">
                                          <p:val>
                                            <p:strVal val="ppt_x-.2"/>
                                          </p:val>
                                        </p:tav>
                                      </p:tavLst>
                                    </p:anim>
                                    <p:anim calcmode="lin" valueType="num">
                                      <p:cBhvr>
                                        <p:cTn id="56" dur="1000"/>
                                        <p:tgtEl>
                                          <p:spTgt spid="6"/>
                                        </p:tgtEl>
                                        <p:attrNameLst>
                                          <p:attrName>ppt_y</p:attrName>
                                        </p:attrNameLst>
                                      </p:cBhvr>
                                      <p:tavLst>
                                        <p:tav tm="0">
                                          <p:val>
                                            <p:strVal val="ppt_y"/>
                                          </p:val>
                                        </p:tav>
                                        <p:tav tm="100000">
                                          <p:val>
                                            <p:strVal val="ppt_y"/>
                                          </p:val>
                                        </p:tav>
                                      </p:tavLst>
                                    </p:anim>
                                    <p:animEffect transition="out" filter="fade">
                                      <p:cBhvr>
                                        <p:cTn id="57" dur="1000"/>
                                        <p:tgtEl>
                                          <p:spTgt spid="6"/>
                                        </p:tgtEl>
                                      </p:cBhvr>
                                    </p:animEffect>
                                    <p:set>
                                      <p:cBhvr>
                                        <p:cTn id="58" dur="1" fill="hold">
                                          <p:stCondLst>
                                            <p:cond delay="999"/>
                                          </p:stCondLst>
                                        </p:cTn>
                                        <p:tgtEl>
                                          <p:spTgt spid="6"/>
                                        </p:tgtEl>
                                        <p:attrNameLst>
                                          <p:attrName>style.visibility</p:attrName>
                                        </p:attrNameLst>
                                      </p:cBhvr>
                                      <p:to>
                                        <p:strVal val="hidden"/>
                                      </p:to>
                                    </p:set>
                                  </p:childTnLst>
                                </p:cTn>
                              </p:par>
                              <p:par>
                                <p:cTn id="59" presetID="29" presetClass="exit" presetSubtype="0" fill="hold" grpId="1" nodeType="withEffect">
                                  <p:stCondLst>
                                    <p:cond delay="0"/>
                                  </p:stCondLst>
                                  <p:childTnLst>
                                    <p:anim calcmode="lin" valueType="num">
                                      <p:cBhvr>
                                        <p:cTn id="60" dur="1000"/>
                                        <p:tgtEl>
                                          <p:spTgt spid="7"/>
                                        </p:tgtEl>
                                        <p:attrNameLst>
                                          <p:attrName>ppt_x</p:attrName>
                                        </p:attrNameLst>
                                      </p:cBhvr>
                                      <p:tavLst>
                                        <p:tav tm="0">
                                          <p:val>
                                            <p:strVal val="ppt_x"/>
                                          </p:val>
                                        </p:tav>
                                        <p:tav tm="100000">
                                          <p:val>
                                            <p:strVal val="ppt_x-.2"/>
                                          </p:val>
                                        </p:tav>
                                      </p:tavLst>
                                    </p:anim>
                                    <p:anim calcmode="lin" valueType="num">
                                      <p:cBhvr>
                                        <p:cTn id="61" dur="1000"/>
                                        <p:tgtEl>
                                          <p:spTgt spid="7"/>
                                        </p:tgtEl>
                                        <p:attrNameLst>
                                          <p:attrName>ppt_y</p:attrName>
                                        </p:attrNameLst>
                                      </p:cBhvr>
                                      <p:tavLst>
                                        <p:tav tm="0">
                                          <p:val>
                                            <p:strVal val="ppt_y"/>
                                          </p:val>
                                        </p:tav>
                                        <p:tav tm="100000">
                                          <p:val>
                                            <p:strVal val="ppt_y"/>
                                          </p:val>
                                        </p:tav>
                                      </p:tavLst>
                                    </p:anim>
                                    <p:animEffect transition="out" filter="fade">
                                      <p:cBhvr>
                                        <p:cTn id="62" dur="1000"/>
                                        <p:tgtEl>
                                          <p:spTgt spid="7"/>
                                        </p:tgtEl>
                                      </p:cBhvr>
                                    </p:animEffect>
                                    <p:set>
                                      <p:cBhvr>
                                        <p:cTn id="63" dur="1" fill="hold">
                                          <p:stCondLst>
                                            <p:cond delay="999"/>
                                          </p:stCondLst>
                                        </p:cTn>
                                        <p:tgtEl>
                                          <p:spTgt spid="7"/>
                                        </p:tgtEl>
                                        <p:attrNameLst>
                                          <p:attrName>style.visibility</p:attrName>
                                        </p:attrNameLst>
                                      </p:cBhvr>
                                      <p:to>
                                        <p:strVal val="hidden"/>
                                      </p:to>
                                    </p:set>
                                  </p:childTnLst>
                                </p:cTn>
                              </p:par>
                              <p:par>
                                <p:cTn id="64" presetID="29" presetClass="exit" presetSubtype="0" fill="hold" nodeType="withEffect">
                                  <p:stCondLst>
                                    <p:cond delay="0"/>
                                  </p:stCondLst>
                                  <p:childTnLst>
                                    <p:anim calcmode="lin" valueType="num">
                                      <p:cBhvr>
                                        <p:cTn id="65" dur="1000"/>
                                        <p:tgtEl>
                                          <p:spTgt spid="8"/>
                                        </p:tgtEl>
                                        <p:attrNameLst>
                                          <p:attrName>ppt_x</p:attrName>
                                        </p:attrNameLst>
                                      </p:cBhvr>
                                      <p:tavLst>
                                        <p:tav tm="0">
                                          <p:val>
                                            <p:strVal val="ppt_x"/>
                                          </p:val>
                                        </p:tav>
                                        <p:tav tm="100000">
                                          <p:val>
                                            <p:strVal val="ppt_x-.2"/>
                                          </p:val>
                                        </p:tav>
                                      </p:tavLst>
                                    </p:anim>
                                    <p:anim calcmode="lin" valueType="num">
                                      <p:cBhvr>
                                        <p:cTn id="66" dur="1000"/>
                                        <p:tgtEl>
                                          <p:spTgt spid="8"/>
                                        </p:tgtEl>
                                        <p:attrNameLst>
                                          <p:attrName>ppt_y</p:attrName>
                                        </p:attrNameLst>
                                      </p:cBhvr>
                                      <p:tavLst>
                                        <p:tav tm="0">
                                          <p:val>
                                            <p:strVal val="ppt_y"/>
                                          </p:val>
                                        </p:tav>
                                        <p:tav tm="100000">
                                          <p:val>
                                            <p:strVal val="ppt_y"/>
                                          </p:val>
                                        </p:tav>
                                      </p:tavLst>
                                    </p:anim>
                                    <p:animEffect transition="out" filter="fade">
                                      <p:cBhvr>
                                        <p:cTn id="67" dur="1000"/>
                                        <p:tgtEl>
                                          <p:spTgt spid="8"/>
                                        </p:tgtEl>
                                      </p:cBhvr>
                                    </p:animEffect>
                                    <p:set>
                                      <p:cBhvr>
                                        <p:cTn id="6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457200" y="5105400"/>
            <a:ext cx="3913251" cy="584775"/>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a:t>
            </a:r>
            <a:r>
              <a:rPr lang="en-US" sz="3200" dirty="0" smtClean="0">
                <a:latin typeface="Century Gothic" pitchFamily="34" charset="0"/>
              </a:rPr>
              <a:t>Rising Sea Level</a:t>
            </a:r>
          </a:p>
        </p:txBody>
      </p:sp>
      <p:pic>
        <p:nvPicPr>
          <p:cNvPr id="5" name="Picture 4" descr="http://www.epa.gov/climatechange/kids/images/2-1-5-photo1.jpg"/>
          <p:cNvPicPr/>
          <p:nvPr/>
        </p:nvPicPr>
        <p:blipFill>
          <a:blip r:embed="rId2" cstate="print"/>
          <a:srcRect/>
          <a:stretch>
            <a:fillRect/>
          </a:stretch>
        </p:blipFill>
        <p:spPr bwMode="auto">
          <a:xfrm>
            <a:off x="4419600" y="3352800"/>
            <a:ext cx="4038600" cy="310642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476750" y="1428750"/>
            <a:ext cx="4400564" cy="1077218"/>
          </a:xfrm>
          <a:prstGeom prst="rect">
            <a:avLst/>
          </a:prstGeom>
        </p:spPr>
        <p:txBody>
          <a:bodyPr wrap="none">
            <a:spAutoFit/>
          </a:bodyPr>
          <a:lstStyle/>
          <a:p>
            <a:pPr>
              <a:buFont typeface="Wingdings" pitchFamily="2" charset="2"/>
              <a:buChar char="Ø"/>
            </a:pPr>
            <a:r>
              <a:rPr lang="en-US" sz="2800" dirty="0" smtClean="0">
                <a:latin typeface="Century Gothic" pitchFamily="34" charset="0"/>
              </a:rPr>
              <a:t>   </a:t>
            </a:r>
            <a:r>
              <a:rPr lang="en-US" sz="3200" dirty="0" smtClean="0">
                <a:latin typeface="Century Gothic" pitchFamily="34" charset="0"/>
              </a:rPr>
              <a:t>Increased Ocean </a:t>
            </a:r>
          </a:p>
          <a:p>
            <a:pPr algn="r"/>
            <a:r>
              <a:rPr lang="en-US" sz="3200" dirty="0" smtClean="0">
                <a:latin typeface="Century Gothic" pitchFamily="34" charset="0"/>
              </a:rPr>
              <a:t>Acidity</a:t>
            </a:r>
          </a:p>
        </p:txBody>
      </p:sp>
      <p:pic>
        <p:nvPicPr>
          <p:cNvPr id="7" name="Picture 6" descr="Photograph of very white coral with some green growth on top."/>
          <p:cNvPicPr/>
          <p:nvPr/>
        </p:nvPicPr>
        <p:blipFill>
          <a:blip r:embed="rId3" cstate="print"/>
          <a:srcRect/>
          <a:stretch>
            <a:fillRect/>
          </a:stretch>
        </p:blipFill>
        <p:spPr bwMode="auto">
          <a:xfrm>
            <a:off x="533400" y="533400"/>
            <a:ext cx="37338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5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Scale>
                                      <p:cBhvr>
                                        <p:cTn id="2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tgtEl>
                                        <p:attrNameLst>
                                          <p:attrName>ppt_x</p:attrName>
                                          <p:attrName>ppt_y</p:attrName>
                                        </p:attrNameLst>
                                      </p:cBhvr>
                                    </p:animMotion>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xit" presetSubtype="0" fill="hold" grpId="1" nodeType="clickEffect">
                                  <p:stCondLst>
                                    <p:cond delay="0"/>
                                  </p:stCondLst>
                                  <p:childTnLst>
                                    <p:animScale>
                                      <p:cBhvr>
                                        <p:cTn id="35"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6" dur="1000" accel="50000">
                                          <p:stCondLst>
                                            <p:cond delay="0"/>
                                          </p:stCondLst>
                                        </p:cTn>
                                        <p:tgtEl>
                                          <p:spTgt spid="4"/>
                                        </p:tgtEl>
                                        <p:attrNameLst>
                                          <p:attrName>ppt_x</p:attrName>
                                          <p:attrName>ppt_y</p:attrName>
                                        </p:attrNameLst>
                                      </p:cBhvr>
                                    </p:animMotion>
                                    <p:animEffect transition="out" filter="fade">
                                      <p:cBhvr>
                                        <p:cTn id="37" dur="1000"/>
                                        <p:tgtEl>
                                          <p:spTgt spid="4"/>
                                        </p:tgtEl>
                                      </p:cBhvr>
                                    </p:animEffect>
                                    <p:set>
                                      <p:cBhvr>
                                        <p:cTn id="38" dur="1" fill="hold">
                                          <p:stCondLst>
                                            <p:cond delay="999"/>
                                          </p:stCondLst>
                                        </p:cTn>
                                        <p:tgtEl>
                                          <p:spTgt spid="4"/>
                                        </p:tgtEl>
                                        <p:attrNameLst>
                                          <p:attrName>style.visibility</p:attrName>
                                        </p:attrNameLst>
                                      </p:cBhvr>
                                      <p:to>
                                        <p:strVal val="hidden"/>
                                      </p:to>
                                    </p:set>
                                  </p:childTnLst>
                                </p:cTn>
                              </p:par>
                              <p:par>
                                <p:cTn id="39" presetID="52" presetClass="exit" presetSubtype="0" fill="hold" nodeType="withEffect">
                                  <p:stCondLst>
                                    <p:cond delay="0"/>
                                  </p:stCondLst>
                                  <p:childTnLst>
                                    <p:animScale>
                                      <p:cBhvr>
                                        <p:cTn id="40"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1" dur="1000" accel="50000">
                                          <p:stCondLst>
                                            <p:cond delay="0"/>
                                          </p:stCondLst>
                                        </p:cTn>
                                        <p:tgtEl>
                                          <p:spTgt spid="5"/>
                                        </p:tgtEl>
                                        <p:attrNameLst>
                                          <p:attrName>ppt_x</p:attrName>
                                          <p:attrName>ppt_y</p:attrName>
                                        </p:attrNameLst>
                                      </p:cBhvr>
                                    </p:animMotion>
                                    <p:animEffect transition="out" filter="fade">
                                      <p:cBhvr>
                                        <p:cTn id="42" dur="1000"/>
                                        <p:tgtEl>
                                          <p:spTgt spid="5"/>
                                        </p:tgtEl>
                                      </p:cBhvr>
                                    </p:animEffect>
                                    <p:set>
                                      <p:cBhvr>
                                        <p:cTn id="43" dur="1" fill="hold">
                                          <p:stCondLst>
                                            <p:cond delay="999"/>
                                          </p:stCondLst>
                                        </p:cTn>
                                        <p:tgtEl>
                                          <p:spTgt spid="5"/>
                                        </p:tgtEl>
                                        <p:attrNameLst>
                                          <p:attrName>style.visibility</p:attrName>
                                        </p:attrNameLst>
                                      </p:cBhvr>
                                      <p:to>
                                        <p:strVal val="hidden"/>
                                      </p:to>
                                    </p:set>
                                  </p:childTnLst>
                                </p:cTn>
                              </p:par>
                              <p:par>
                                <p:cTn id="44" presetID="52" presetClass="exit" presetSubtype="0" fill="hold" grpId="1" nodeType="withEffect">
                                  <p:stCondLst>
                                    <p:cond delay="0"/>
                                  </p:stCondLst>
                                  <p:childTnLst>
                                    <p:animScale>
                                      <p:cBhvr>
                                        <p:cTn id="45"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6" dur="1000" accel="50000">
                                          <p:stCondLst>
                                            <p:cond delay="0"/>
                                          </p:stCondLst>
                                        </p:cTn>
                                        <p:tgtEl>
                                          <p:spTgt spid="6"/>
                                        </p:tgtEl>
                                        <p:attrNameLst>
                                          <p:attrName>ppt_x</p:attrName>
                                          <p:attrName>ppt_y</p:attrName>
                                        </p:attrNameLst>
                                      </p:cBhvr>
                                    </p:animMotion>
                                    <p:animEffect transition="out" filter="fade">
                                      <p:cBhvr>
                                        <p:cTn id="47" dur="1000"/>
                                        <p:tgtEl>
                                          <p:spTgt spid="6"/>
                                        </p:tgtEl>
                                      </p:cBhvr>
                                    </p:animEffect>
                                    <p:set>
                                      <p:cBhvr>
                                        <p:cTn id="48" dur="1" fill="hold">
                                          <p:stCondLst>
                                            <p:cond delay="999"/>
                                          </p:stCondLst>
                                        </p:cTn>
                                        <p:tgtEl>
                                          <p:spTgt spid="6"/>
                                        </p:tgtEl>
                                        <p:attrNameLst>
                                          <p:attrName>style.visibility</p:attrName>
                                        </p:attrNameLst>
                                      </p:cBhvr>
                                      <p:to>
                                        <p:strVal val="hidden"/>
                                      </p:to>
                                    </p:set>
                                  </p:childTnLst>
                                </p:cTn>
                              </p:par>
                              <p:par>
                                <p:cTn id="49" presetID="52" presetClass="exit" presetSubtype="0" fill="hold" nodeType="withEffect">
                                  <p:stCondLst>
                                    <p:cond delay="0"/>
                                  </p:stCondLst>
                                  <p:childTnLst>
                                    <p:animScale>
                                      <p:cBhvr>
                                        <p:cTn id="50"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1" dur="1000" accel="50000">
                                          <p:stCondLst>
                                            <p:cond delay="0"/>
                                          </p:stCondLst>
                                        </p:cTn>
                                        <p:tgtEl>
                                          <p:spTgt spid="7"/>
                                        </p:tgtEl>
                                        <p:attrNameLst>
                                          <p:attrName>ppt_x</p:attrName>
                                          <p:attrName>ppt_y</p:attrName>
                                        </p:attrNameLst>
                                      </p:cBhvr>
                                    </p:animMotion>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1447800"/>
            <a:ext cx="9144000" cy="5334000"/>
          </a:xfrm>
          <a:prstGeom prst="rect">
            <a:avLst/>
          </a:prstGeom>
          <a:noFill/>
          <a:ln w="9525">
            <a:noFill/>
            <a:miter lim="800000"/>
            <a:headEnd/>
            <a:tailEnd/>
          </a:ln>
          <a:effectLst/>
        </p:spPr>
      </p:pic>
      <p:sp>
        <p:nvSpPr>
          <p:cNvPr id="2" name="Title 1"/>
          <p:cNvSpPr>
            <a:spLocks noGrp="1"/>
          </p:cNvSpPr>
          <p:nvPr>
            <p:ph type="title"/>
          </p:nvPr>
        </p:nvSpPr>
        <p:spPr>
          <a:xfrm>
            <a:off x="838200" y="152400"/>
            <a:ext cx="4114800" cy="1143000"/>
          </a:xfrm>
        </p:spPr>
        <p:txBody>
          <a:bodyPr>
            <a:normAutofit/>
          </a:bodyPr>
          <a:lstStyle/>
          <a:p>
            <a:r>
              <a:rPr lang="en-US" sz="5400" b="1" spc="600" dirty="0" smtClean="0">
                <a:ln w="1905"/>
                <a:solidFill>
                  <a:srgbClr val="FF0000"/>
                </a:soli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rPr>
              <a:t>IMPACTS</a:t>
            </a:r>
            <a:endParaRPr lang="en-US" sz="5400" b="1" spc="600" dirty="0">
              <a:ln w="1905"/>
              <a:solidFill>
                <a:srgbClr val="FF0000"/>
              </a:soli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hlinkClick r:id="rId3" action="ppaction://hlinksldjump"/>
            </a:endParaRPr>
          </a:p>
        </p:txBody>
      </p:sp>
      <p:sp>
        <p:nvSpPr>
          <p:cNvPr id="5" name="Rectangle 4"/>
          <p:cNvSpPr/>
          <p:nvPr/>
        </p:nvSpPr>
        <p:spPr>
          <a:xfrm>
            <a:off x="4343400" y="939225"/>
            <a:ext cx="3225563" cy="584775"/>
          </a:xfrm>
          <a:prstGeom prst="rect">
            <a:avLst/>
          </a:prstGeom>
        </p:spPr>
        <p:txBody>
          <a:bodyPr wrap="none">
            <a:spAutoFit/>
          </a:bodyPr>
          <a:lstStyle/>
          <a:p>
            <a:r>
              <a:rPr lang="en-US" sz="3200" b="1" spc="300" dirty="0" smtClean="0">
                <a:solidFill>
                  <a:srgbClr val="002060"/>
                </a:solidFill>
                <a:effectLst>
                  <a:outerShdw blurRad="38100" dist="38100" dir="2700000" algn="tl">
                    <a:srgbClr val="000000">
                      <a:alpha val="43137"/>
                    </a:srgbClr>
                  </a:outerShdw>
                </a:effectLst>
                <a:latin typeface="Pristina" pitchFamily="66" charset="0"/>
              </a:rPr>
              <a:t>of Climate Change</a:t>
            </a:r>
            <a:endParaRPr lang="en-US" sz="3200" spc="300" dirty="0" smtClean="0">
              <a:solidFill>
                <a:srgbClr val="002060"/>
              </a:solidFill>
              <a:effectLst>
                <a:outerShdw blurRad="38100" dist="38100" dir="2700000" algn="tl">
                  <a:srgbClr val="000000">
                    <a:alpha val="43137"/>
                  </a:srgbClr>
                </a:outerShdw>
              </a:effectLst>
              <a:latin typeface="Pristina" pitchFamily="66" charset="0"/>
            </a:endParaRPr>
          </a:p>
        </p:txBody>
      </p:sp>
      <p:sp>
        <p:nvSpPr>
          <p:cNvPr id="6" name="Rectangle 5"/>
          <p:cNvSpPr/>
          <p:nvPr/>
        </p:nvSpPr>
        <p:spPr>
          <a:xfrm>
            <a:off x="762000" y="4648200"/>
            <a:ext cx="3766096" cy="769441"/>
          </a:xfrm>
          <a:prstGeom prst="rect">
            <a:avLst/>
          </a:prstGeom>
        </p:spPr>
        <p:txBody>
          <a:bodyPr wrap="none">
            <a:spAutoFit/>
          </a:bodyPr>
          <a:lstStyle/>
          <a:p>
            <a:pPr marL="514350" indent="-514350">
              <a:buFont typeface="Wingdings" pitchFamily="2" charset="2"/>
              <a:buChar char="ü"/>
            </a:pPr>
            <a:r>
              <a:rPr lang="en-US" sz="4400" dirty="0" smtClean="0"/>
              <a:t>	</a:t>
            </a:r>
            <a:r>
              <a:rPr lang="en-US" sz="4400" b="1" dirty="0" smtClean="0"/>
              <a:t>Ecosystems</a:t>
            </a:r>
          </a:p>
        </p:txBody>
      </p:sp>
      <p:sp>
        <p:nvSpPr>
          <p:cNvPr id="7" name="Rectangle 6"/>
          <p:cNvSpPr/>
          <p:nvPr/>
        </p:nvSpPr>
        <p:spPr>
          <a:xfrm>
            <a:off x="5334000" y="3505200"/>
            <a:ext cx="2626104" cy="769441"/>
          </a:xfrm>
          <a:prstGeom prst="rect">
            <a:avLst/>
          </a:prstGeom>
        </p:spPr>
        <p:txBody>
          <a:bodyPr wrap="none">
            <a:spAutoFit/>
          </a:bodyPr>
          <a:lstStyle/>
          <a:p>
            <a:pPr marL="514350" indent="-514350">
              <a:buFont typeface="Wingdings" pitchFamily="2" charset="2"/>
              <a:buChar char="ü"/>
            </a:pPr>
            <a:r>
              <a:rPr lang="en-US" sz="4400" dirty="0" smtClean="0"/>
              <a:t>	</a:t>
            </a:r>
            <a:r>
              <a:rPr lang="en-US" sz="4400" b="1" dirty="0" smtClean="0"/>
              <a:t>Coasts</a:t>
            </a:r>
          </a:p>
        </p:txBody>
      </p:sp>
      <p:sp>
        <p:nvSpPr>
          <p:cNvPr id="8" name="Rectangle 7"/>
          <p:cNvSpPr/>
          <p:nvPr/>
        </p:nvSpPr>
        <p:spPr>
          <a:xfrm>
            <a:off x="533400" y="1981200"/>
            <a:ext cx="7240700" cy="769441"/>
          </a:xfrm>
          <a:prstGeom prst="rect">
            <a:avLst/>
          </a:prstGeom>
        </p:spPr>
        <p:txBody>
          <a:bodyPr wrap="none">
            <a:spAutoFit/>
          </a:bodyPr>
          <a:lstStyle/>
          <a:p>
            <a:pPr>
              <a:buFont typeface="Wingdings" pitchFamily="2" charset="2"/>
              <a:buChar char="ü"/>
            </a:pPr>
            <a:r>
              <a:rPr lang="en-US" sz="4400" b="1" dirty="0" smtClean="0"/>
              <a:t>Agriculture and Food Supply</a:t>
            </a:r>
            <a:endParaRPr lang="en-US" sz="4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70" decel="100000"/>
                                        <p:tgtEl>
                                          <p:spTgt spid="5"/>
                                        </p:tgtEl>
                                      </p:cBhvr>
                                    </p:animEffect>
                                    <p:animScale>
                                      <p:cBhvr>
                                        <p:cTn id="13" dur="770" decel="100000"/>
                                        <p:tgtEl>
                                          <p:spTgt spid="5"/>
                                        </p:tgtEl>
                                      </p:cBhvr>
                                      <p:from x="10000" y="10000"/>
                                      <p:to x="200000" y="450000"/>
                                    </p:animScale>
                                    <p:animScale>
                                      <p:cBhvr>
                                        <p:cTn id="14" dur="1230" accel="100000" fill="hold">
                                          <p:stCondLst>
                                            <p:cond delay="770"/>
                                          </p:stCondLst>
                                        </p:cTn>
                                        <p:tgtEl>
                                          <p:spTgt spid="5"/>
                                        </p:tgtEl>
                                      </p:cBhvr>
                                      <p:from x="200000" y="450000"/>
                                      <p:to x="100000" y="100000"/>
                                    </p:animScale>
                                    <p:set>
                                      <p:cBhvr>
                                        <p:cTn id="15" dur="770" fill="hold"/>
                                        <p:tgtEl>
                                          <p:spTgt spid="5"/>
                                        </p:tgtEl>
                                        <p:attrNameLst>
                                          <p:attrName>ppt_x</p:attrName>
                                        </p:attrNameLst>
                                      </p:cBhvr>
                                      <p:to>
                                        <p:strVal val="(0.5)"/>
                                      </p:to>
                                    </p:set>
                                    <p:anim from="(0.5)" to="(#ppt_x)" calcmode="lin" valueType="num">
                                      <p:cBhvr>
                                        <p:cTn id="16" dur="1230" accel="100000" fill="hold">
                                          <p:stCondLst>
                                            <p:cond delay="770"/>
                                          </p:stCondLst>
                                        </p:cTn>
                                        <p:tgtEl>
                                          <p:spTgt spid="5"/>
                                        </p:tgtEl>
                                        <p:attrNameLst>
                                          <p:attrName>ppt_x</p:attrName>
                                        </p:attrNameLst>
                                      </p:cBhvr>
                                    </p:anim>
                                    <p:set>
                                      <p:cBhvr>
                                        <p:cTn id="17" dur="770" fill="hold"/>
                                        <p:tgtEl>
                                          <p:spTgt spid="5"/>
                                        </p:tgtEl>
                                        <p:attrNameLst>
                                          <p:attrName>ppt_y</p:attrName>
                                        </p:attrNameLst>
                                      </p:cBhvr>
                                      <p:to>
                                        <p:strVal val="(#ppt_y+0.4)"/>
                                      </p:to>
                                    </p:set>
                                    <p:anim from="(#ppt_y+0.4)" to="(#ppt_y)" calcmode="lin" valueType="num">
                                      <p:cBhvr>
                                        <p:cTn id="18" dur="1230" accel="100000" fill="hold">
                                          <p:stCondLst>
                                            <p:cond delay="770"/>
                                          </p:stCondLst>
                                        </p:cTn>
                                        <p:tgtEl>
                                          <p:spTgt spid="5"/>
                                        </p:tgtEl>
                                        <p:attrNameLst>
                                          <p:attrName>ppt_y</p:attrName>
                                        </p:attrNameLst>
                                      </p:cBhvr>
                                    </p:anim>
                                  </p:childTnLst>
                                </p:cTn>
                              </p:par>
                              <p:par>
                                <p:cTn id="19" presetID="51" presetClass="entr"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70" decel="100000"/>
                                        <p:tgtEl>
                                          <p:spTgt spid="2"/>
                                        </p:tgtEl>
                                      </p:cBhvr>
                                    </p:animEffect>
                                    <p:animScale>
                                      <p:cBhvr>
                                        <p:cTn id="22" dur="770" decel="100000"/>
                                        <p:tgtEl>
                                          <p:spTgt spid="2"/>
                                        </p:tgtEl>
                                      </p:cBhvr>
                                      <p:from x="10000" y="10000"/>
                                      <p:to x="200000" y="450000"/>
                                    </p:animScale>
                                    <p:animScale>
                                      <p:cBhvr>
                                        <p:cTn id="23" dur="1230" accel="100000" fill="hold">
                                          <p:stCondLst>
                                            <p:cond delay="770"/>
                                          </p:stCondLst>
                                        </p:cTn>
                                        <p:tgtEl>
                                          <p:spTgt spid="2"/>
                                        </p:tgtEl>
                                      </p:cBhvr>
                                      <p:from x="200000" y="450000"/>
                                      <p:to x="100000" y="100000"/>
                                    </p:animScale>
                                    <p:set>
                                      <p:cBhvr>
                                        <p:cTn id="24" dur="770" fill="hold"/>
                                        <p:tgtEl>
                                          <p:spTgt spid="2"/>
                                        </p:tgtEl>
                                        <p:attrNameLst>
                                          <p:attrName>ppt_x</p:attrName>
                                        </p:attrNameLst>
                                      </p:cBhvr>
                                      <p:to>
                                        <p:strVal val="(0.5)"/>
                                      </p:to>
                                    </p:set>
                                    <p:anim from="(0.5)" to="(#ppt_x)" calcmode="lin" valueType="num">
                                      <p:cBhvr>
                                        <p:cTn id="25" dur="1230" accel="100000" fill="hold">
                                          <p:stCondLst>
                                            <p:cond delay="770"/>
                                          </p:stCondLst>
                                        </p:cTn>
                                        <p:tgtEl>
                                          <p:spTgt spid="2"/>
                                        </p:tgtEl>
                                        <p:attrNameLst>
                                          <p:attrName>ppt_x</p:attrName>
                                        </p:attrNameLst>
                                      </p:cBhvr>
                                    </p:anim>
                                    <p:set>
                                      <p:cBhvr>
                                        <p:cTn id="26" dur="770" fill="hold"/>
                                        <p:tgtEl>
                                          <p:spTgt spid="2"/>
                                        </p:tgtEl>
                                        <p:attrNameLst>
                                          <p:attrName>ppt_y</p:attrName>
                                        </p:attrNameLst>
                                      </p:cBhvr>
                                      <p:to>
                                        <p:strVal val="(#ppt_y+0.4)"/>
                                      </p:to>
                                    </p:set>
                                    <p:anim from="(#ppt_y+0.4)" to="(#ppt_y)" calcmode="lin" valueType="num">
                                      <p:cBhvr>
                                        <p:cTn id="27" dur="1230" accel="100000" fill="hold">
                                          <p:stCondLst>
                                            <p:cond delay="770"/>
                                          </p:stCondLst>
                                        </p:cTn>
                                        <p:tgtEl>
                                          <p:spTgt spid="2"/>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iterate type="lt">
                                    <p:tmPct val="0"/>
                                  </p:iterate>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iterate type="lt">
                                    <p:tmPct val="0"/>
                                  </p:iterate>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iterate type="lt">
                                    <p:tmPct val="0"/>
                                  </p:iterate>
                                  <p:childTnLst>
                                    <p:set>
                                      <p:cBhvr>
                                        <p:cTn id="45" dur="1" fill="hold">
                                          <p:stCondLst>
                                            <p:cond delay="0"/>
                                          </p:stCondLst>
                                        </p:cTn>
                                        <p:tgtEl>
                                          <p:spTgt spid="6"/>
                                        </p:tgtEl>
                                        <p:attrNameLst>
                                          <p:attrName>style.visibility</p:attrName>
                                        </p:attrNameLst>
                                      </p:cBhvr>
                                      <p:to>
                                        <p:strVal val="visible"/>
                                      </p:to>
                                    </p:set>
                                    <p:animScale>
                                      <p:cBhvr>
                                        <p:cTn id="4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6"/>
                                        </p:tgtEl>
                                        <p:attrNameLst>
                                          <p:attrName>ppt_x</p:attrName>
                                          <p:attrName>ppt_y</p:attrName>
                                        </p:attrNameLst>
                                      </p:cBhvr>
                                    </p:animMotion>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0" presetClass="exit" presetSubtype="0" fill="hold" grpId="0" nodeType="clickEffect">
                                  <p:stCondLst>
                                    <p:cond delay="0"/>
                                  </p:stCondLst>
                                  <p:iterate type="lt">
                                    <p:tmPct val="10000"/>
                                  </p:iterate>
                                  <p:childTnLst>
                                    <p:animEffect transition="out" filter="fade">
                                      <p:cBhvr>
                                        <p:cTn id="52" dur="1000"/>
                                        <p:tgtEl>
                                          <p:spTgt spid="8">
                                            <p:txEl>
                                              <p:pRg st="0" end="0"/>
                                            </p:txEl>
                                          </p:spTgt>
                                        </p:tgtEl>
                                      </p:cBhvr>
                                    </p:animEffect>
                                    <p:anim calcmode="lin" valueType="num">
                                      <p:cBhvr>
                                        <p:cTn id="53" dur="1000"/>
                                        <p:tgtEl>
                                          <p:spTgt spid="8">
                                            <p:txEl>
                                              <p:pRg st="0" end="0"/>
                                            </p:txEl>
                                          </p:spTgt>
                                        </p:tgtEl>
                                        <p:attrNameLst>
                                          <p:attrName>ppt_x</p:attrName>
                                        </p:attrNameLst>
                                      </p:cBhvr>
                                      <p:tavLst>
                                        <p:tav tm="0">
                                          <p:val>
                                            <p:strVal val="ppt_x"/>
                                          </p:val>
                                        </p:tav>
                                        <p:tav tm="100000">
                                          <p:val>
                                            <p:strVal val="ppt_x-.1"/>
                                          </p:val>
                                        </p:tav>
                                      </p:tavLst>
                                    </p:anim>
                                    <p:anim calcmode="lin" valueType="num">
                                      <p:cBhvr>
                                        <p:cTn id="54" dur="1000"/>
                                        <p:tgtEl>
                                          <p:spTgt spid="8">
                                            <p:txEl>
                                              <p:pRg st="0" end="0"/>
                                            </p:txEl>
                                          </p:spTgt>
                                        </p:tgtEl>
                                        <p:attrNameLst>
                                          <p:attrName>ppt_y</p:attrName>
                                        </p:attrNameLst>
                                      </p:cBhvr>
                                      <p:tavLst>
                                        <p:tav tm="0">
                                          <p:val>
                                            <p:strVal val="ppt_y"/>
                                          </p:val>
                                        </p:tav>
                                        <p:tav tm="100000">
                                          <p:val>
                                            <p:strVal val="ppt_y"/>
                                          </p:val>
                                        </p:tav>
                                      </p:tavLst>
                                    </p:anim>
                                    <p:set>
                                      <p:cBhvr>
                                        <p:cTn id="55" dur="1" fill="hold">
                                          <p:stCondLst>
                                            <p:cond delay="999"/>
                                          </p:stCondLst>
                                        </p:cTn>
                                        <p:tgtEl>
                                          <p:spTgt spid="8">
                                            <p:txEl>
                                              <p:pRg st="0" end="0"/>
                                            </p:txEl>
                                          </p:spTgt>
                                        </p:tgtEl>
                                        <p:attrNameLst>
                                          <p:attrName>style.visibility</p:attrName>
                                        </p:attrNameLst>
                                      </p:cBhvr>
                                      <p:to>
                                        <p:strVal val="hidden"/>
                                      </p:to>
                                    </p:set>
                                  </p:childTnLst>
                                </p:cTn>
                              </p:par>
                              <p:par>
                                <p:cTn id="56" presetID="40" presetClass="exit" presetSubtype="0" fill="hold" grpId="1" nodeType="withEffect">
                                  <p:stCondLst>
                                    <p:cond delay="0"/>
                                  </p:stCondLst>
                                  <p:iterate type="lt">
                                    <p:tmPct val="10000"/>
                                  </p:iterate>
                                  <p:childTnLst>
                                    <p:animEffect transition="out" filter="fade">
                                      <p:cBhvr>
                                        <p:cTn id="57" dur="1000"/>
                                        <p:tgtEl>
                                          <p:spTgt spid="7"/>
                                        </p:tgtEl>
                                      </p:cBhvr>
                                    </p:animEffect>
                                    <p:anim calcmode="lin" valueType="num">
                                      <p:cBhvr>
                                        <p:cTn id="58" dur="1000"/>
                                        <p:tgtEl>
                                          <p:spTgt spid="7"/>
                                        </p:tgtEl>
                                        <p:attrNameLst>
                                          <p:attrName>ppt_x</p:attrName>
                                        </p:attrNameLst>
                                      </p:cBhvr>
                                      <p:tavLst>
                                        <p:tav tm="0">
                                          <p:val>
                                            <p:strVal val="ppt_x"/>
                                          </p:val>
                                        </p:tav>
                                        <p:tav tm="100000">
                                          <p:val>
                                            <p:strVal val="ppt_x-.1"/>
                                          </p:val>
                                        </p:tav>
                                      </p:tavLst>
                                    </p:anim>
                                    <p:anim calcmode="lin" valueType="num">
                                      <p:cBhvr>
                                        <p:cTn id="59" dur="1000"/>
                                        <p:tgtEl>
                                          <p:spTgt spid="7"/>
                                        </p:tgtEl>
                                        <p:attrNameLst>
                                          <p:attrName>ppt_y</p:attrName>
                                        </p:attrNameLst>
                                      </p:cBhvr>
                                      <p:tavLst>
                                        <p:tav tm="0">
                                          <p:val>
                                            <p:strVal val="ppt_y"/>
                                          </p:val>
                                        </p:tav>
                                        <p:tav tm="100000">
                                          <p:val>
                                            <p:strVal val="ppt_y"/>
                                          </p:val>
                                        </p:tav>
                                      </p:tavLst>
                                    </p:anim>
                                    <p:set>
                                      <p:cBhvr>
                                        <p:cTn id="60" dur="1" fill="hold">
                                          <p:stCondLst>
                                            <p:cond delay="999"/>
                                          </p:stCondLst>
                                        </p:cTn>
                                        <p:tgtEl>
                                          <p:spTgt spid="7"/>
                                        </p:tgtEl>
                                        <p:attrNameLst>
                                          <p:attrName>style.visibility</p:attrName>
                                        </p:attrNameLst>
                                      </p:cBhvr>
                                      <p:to>
                                        <p:strVal val="hidden"/>
                                      </p:to>
                                    </p:set>
                                  </p:childTnLst>
                                </p:cTn>
                              </p:par>
                              <p:par>
                                <p:cTn id="61" presetID="40" presetClass="exit" presetSubtype="0" fill="hold" grpId="1" nodeType="withEffect">
                                  <p:stCondLst>
                                    <p:cond delay="0"/>
                                  </p:stCondLst>
                                  <p:iterate type="lt">
                                    <p:tmPct val="10000"/>
                                  </p:iterate>
                                  <p:childTnLst>
                                    <p:animEffect transition="out" filter="fade">
                                      <p:cBhvr>
                                        <p:cTn id="62" dur="1000"/>
                                        <p:tgtEl>
                                          <p:spTgt spid="6"/>
                                        </p:tgtEl>
                                      </p:cBhvr>
                                    </p:animEffect>
                                    <p:anim calcmode="lin" valueType="num">
                                      <p:cBhvr>
                                        <p:cTn id="63" dur="1000"/>
                                        <p:tgtEl>
                                          <p:spTgt spid="6"/>
                                        </p:tgtEl>
                                        <p:attrNameLst>
                                          <p:attrName>ppt_x</p:attrName>
                                        </p:attrNameLst>
                                      </p:cBhvr>
                                      <p:tavLst>
                                        <p:tav tm="0">
                                          <p:val>
                                            <p:strVal val="ppt_x"/>
                                          </p:val>
                                        </p:tav>
                                        <p:tav tm="100000">
                                          <p:val>
                                            <p:strVal val="ppt_x-.1"/>
                                          </p:val>
                                        </p:tav>
                                      </p:tavLst>
                                    </p:anim>
                                    <p:anim calcmode="lin" valueType="num">
                                      <p:cBhvr>
                                        <p:cTn id="64" dur="1000"/>
                                        <p:tgtEl>
                                          <p:spTgt spid="6"/>
                                        </p:tgtEl>
                                        <p:attrNameLst>
                                          <p:attrName>ppt_y</p:attrName>
                                        </p:attrNameLst>
                                      </p:cBhvr>
                                      <p:tavLst>
                                        <p:tav tm="0">
                                          <p:val>
                                            <p:strVal val="ppt_y"/>
                                          </p:val>
                                        </p:tav>
                                        <p:tav tm="100000">
                                          <p:val>
                                            <p:strVal val="ppt_y"/>
                                          </p:val>
                                        </p:tav>
                                      </p:tavLst>
                                    </p:anim>
                                    <p:set>
                                      <p:cBhvr>
                                        <p:cTn id="65" dur="1" fill="hold">
                                          <p:stCondLst>
                                            <p:cond delay="999"/>
                                          </p:stCondLst>
                                        </p:cTn>
                                        <p:tgtEl>
                                          <p:spTgt spid="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7" presetClass="exit" presetSubtype="0" fill="hold" grpId="1" nodeType="clickEffect">
                                  <p:stCondLst>
                                    <p:cond delay="0"/>
                                  </p:stCondLst>
                                  <p:iterate type="lt">
                                    <p:tmPct val="0"/>
                                  </p:iterate>
                                  <p:childTnLst>
                                    <p:animEffect transition="out" filter="fade">
                                      <p:cBhvr>
                                        <p:cTn id="69" dur="1000"/>
                                        <p:tgtEl>
                                          <p:spTgt spid="8">
                                            <p:txEl>
                                              <p:pRg st="0" end="0"/>
                                            </p:txEl>
                                          </p:spTgt>
                                        </p:tgtEl>
                                      </p:cBhvr>
                                    </p:animEffect>
                                    <p:anim calcmode="lin" valueType="num">
                                      <p:cBhvr>
                                        <p:cTn id="70" dur="1000"/>
                                        <p:tgtEl>
                                          <p:spTgt spid="8">
                                            <p:txEl>
                                              <p:pRg st="0" end="0"/>
                                            </p:txEl>
                                          </p:spTgt>
                                        </p:tgtEl>
                                        <p:attrNameLst>
                                          <p:attrName>ppt_x</p:attrName>
                                        </p:attrNameLst>
                                      </p:cBhvr>
                                      <p:tavLst>
                                        <p:tav tm="0">
                                          <p:val>
                                            <p:strVal val="ppt_x"/>
                                          </p:val>
                                        </p:tav>
                                        <p:tav tm="100000">
                                          <p:val>
                                            <p:strVal val="ppt_x"/>
                                          </p:val>
                                        </p:tav>
                                      </p:tavLst>
                                    </p:anim>
                                    <p:anim calcmode="lin" valueType="num">
                                      <p:cBhvr>
                                        <p:cTn id="71" dur="100" decel="100000"/>
                                        <p:tgtEl>
                                          <p:spTgt spid="8">
                                            <p:txEl>
                                              <p:pRg st="0" end="0"/>
                                            </p:txEl>
                                          </p:spTgt>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8">
                                            <p:txEl>
                                              <p:pRg st="0" end="0"/>
                                            </p:txEl>
                                          </p:spTgt>
                                        </p:tgtEl>
                                        <p:attrNameLst>
                                          <p:attrName>ppt_y</p:attrName>
                                        </p:attrNameLst>
                                      </p:cBhvr>
                                      <p:tavLst>
                                        <p:tav tm="0">
                                          <p:val>
                                            <p:strVal val="ppt_y"/>
                                          </p:val>
                                        </p:tav>
                                        <p:tav tm="100000">
                                          <p:val>
                                            <p:strVal val="ppt_y+1"/>
                                          </p:val>
                                        </p:tav>
                                      </p:tavLst>
                                    </p:anim>
                                    <p:set>
                                      <p:cBhvr>
                                        <p:cTn id="73" dur="1" fill="hold">
                                          <p:stCondLst>
                                            <p:cond delay="999"/>
                                          </p:stCondLst>
                                        </p:cTn>
                                        <p:tgtEl>
                                          <p:spTgt spid="8">
                                            <p:txEl>
                                              <p:pRg st="0" end="0"/>
                                            </p:txEl>
                                          </p:spTgt>
                                        </p:tgtEl>
                                        <p:attrNameLst>
                                          <p:attrName>style.visibility</p:attrName>
                                        </p:attrNameLst>
                                      </p:cBhvr>
                                      <p:to>
                                        <p:strVal val="hidden"/>
                                      </p:to>
                                    </p:set>
                                  </p:childTnLst>
                                </p:cTn>
                              </p:par>
                              <p:par>
                                <p:cTn id="74" presetID="37" presetClass="exit" presetSubtype="0" fill="hold" grpId="2" nodeType="withEffect">
                                  <p:stCondLst>
                                    <p:cond delay="0"/>
                                  </p:stCondLst>
                                  <p:iterate type="lt">
                                    <p:tmPct val="0"/>
                                  </p:iterate>
                                  <p:childTnLst>
                                    <p:animEffect transition="out" filter="fade">
                                      <p:cBhvr>
                                        <p:cTn id="75" dur="1000"/>
                                        <p:tgtEl>
                                          <p:spTgt spid="7"/>
                                        </p:tgtEl>
                                      </p:cBhvr>
                                    </p:animEffect>
                                    <p:anim calcmode="lin" valueType="num">
                                      <p:cBhvr>
                                        <p:cTn id="76" dur="1000"/>
                                        <p:tgtEl>
                                          <p:spTgt spid="7"/>
                                        </p:tgtEl>
                                        <p:attrNameLst>
                                          <p:attrName>ppt_x</p:attrName>
                                        </p:attrNameLst>
                                      </p:cBhvr>
                                      <p:tavLst>
                                        <p:tav tm="0">
                                          <p:val>
                                            <p:strVal val="ppt_x"/>
                                          </p:val>
                                        </p:tav>
                                        <p:tav tm="100000">
                                          <p:val>
                                            <p:strVal val="ppt_x"/>
                                          </p:val>
                                        </p:tav>
                                      </p:tavLst>
                                    </p:anim>
                                    <p:anim calcmode="lin" valueType="num">
                                      <p:cBhvr>
                                        <p:cTn id="77" dur="100" decel="100000"/>
                                        <p:tgtEl>
                                          <p:spTgt spid="7"/>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7"/>
                                        </p:tgtEl>
                                        <p:attrNameLst>
                                          <p:attrName>ppt_y</p:attrName>
                                        </p:attrNameLst>
                                      </p:cBhvr>
                                      <p:tavLst>
                                        <p:tav tm="0">
                                          <p:val>
                                            <p:strVal val="ppt_y"/>
                                          </p:val>
                                        </p:tav>
                                        <p:tav tm="100000">
                                          <p:val>
                                            <p:strVal val="ppt_y+1"/>
                                          </p:val>
                                        </p:tav>
                                      </p:tavLst>
                                    </p:anim>
                                    <p:set>
                                      <p:cBhvr>
                                        <p:cTn id="79" dur="1" fill="hold">
                                          <p:stCondLst>
                                            <p:cond delay="999"/>
                                          </p:stCondLst>
                                        </p:cTn>
                                        <p:tgtEl>
                                          <p:spTgt spid="7"/>
                                        </p:tgtEl>
                                        <p:attrNameLst>
                                          <p:attrName>style.visibility</p:attrName>
                                        </p:attrNameLst>
                                      </p:cBhvr>
                                      <p:to>
                                        <p:strVal val="hidden"/>
                                      </p:to>
                                    </p:set>
                                  </p:childTnLst>
                                </p:cTn>
                              </p:par>
                              <p:par>
                                <p:cTn id="80" presetID="37" presetClass="exit" presetSubtype="0" fill="hold" grpId="2" nodeType="withEffect">
                                  <p:stCondLst>
                                    <p:cond delay="0"/>
                                  </p:stCondLst>
                                  <p:iterate type="lt">
                                    <p:tmPct val="0"/>
                                  </p:iterate>
                                  <p:childTnLst>
                                    <p:animEffect transition="out" filter="fade">
                                      <p:cBhvr>
                                        <p:cTn id="81" dur="1000"/>
                                        <p:tgtEl>
                                          <p:spTgt spid="6"/>
                                        </p:tgtEl>
                                      </p:cBhvr>
                                    </p:animEffect>
                                    <p:anim calcmode="lin" valueType="num">
                                      <p:cBhvr>
                                        <p:cTn id="82" dur="1000"/>
                                        <p:tgtEl>
                                          <p:spTgt spid="6"/>
                                        </p:tgtEl>
                                        <p:attrNameLst>
                                          <p:attrName>ppt_x</p:attrName>
                                        </p:attrNameLst>
                                      </p:cBhvr>
                                      <p:tavLst>
                                        <p:tav tm="0">
                                          <p:val>
                                            <p:strVal val="ppt_x"/>
                                          </p:val>
                                        </p:tav>
                                        <p:tav tm="100000">
                                          <p:val>
                                            <p:strVal val="ppt_x"/>
                                          </p:val>
                                        </p:tav>
                                      </p:tavLst>
                                    </p:anim>
                                    <p:anim calcmode="lin" valueType="num">
                                      <p:cBhvr>
                                        <p:cTn id="83" dur="100" decel="100000"/>
                                        <p:tgtEl>
                                          <p:spTgt spid="6"/>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6"/>
                                        </p:tgtEl>
                                        <p:attrNameLst>
                                          <p:attrName>ppt_y</p:attrName>
                                        </p:attrNameLst>
                                      </p:cBhvr>
                                      <p:tavLst>
                                        <p:tav tm="0">
                                          <p:val>
                                            <p:strVal val="ppt_y"/>
                                          </p:val>
                                        </p:tav>
                                        <p:tav tm="100000">
                                          <p:val>
                                            <p:strVal val="ppt_y+1"/>
                                          </p:val>
                                        </p:tav>
                                      </p:tavLst>
                                    </p:anim>
                                    <p:set>
                                      <p:cBhvr>
                                        <p:cTn id="85" dur="1" fill="hold">
                                          <p:stCondLst>
                                            <p:cond delay="999"/>
                                          </p:stCondLst>
                                        </p:cTn>
                                        <p:tgtEl>
                                          <p:spTgt spid="6"/>
                                        </p:tgtEl>
                                        <p:attrNameLst>
                                          <p:attrName>style.visibility</p:attrName>
                                        </p:attrNameLst>
                                      </p:cBhvr>
                                      <p:to>
                                        <p:strVal val="hidden"/>
                                      </p:to>
                                    </p:set>
                                  </p:childTnLst>
                                </p:cTn>
                              </p:par>
                              <p:par>
                                <p:cTn id="86" presetID="37" presetClass="exit" presetSubtype="0" fill="hold" grpId="2" nodeType="withEffect">
                                  <p:stCondLst>
                                    <p:cond delay="0"/>
                                  </p:stCondLst>
                                  <p:childTnLst>
                                    <p:animEffect transition="out" filter="fade">
                                      <p:cBhvr>
                                        <p:cTn id="87" dur="1000"/>
                                        <p:tgtEl>
                                          <p:spTgt spid="2"/>
                                        </p:tgtEl>
                                      </p:cBhvr>
                                    </p:animEffect>
                                    <p:anim calcmode="lin" valueType="num">
                                      <p:cBhvr>
                                        <p:cTn id="88" dur="1000"/>
                                        <p:tgtEl>
                                          <p:spTgt spid="2"/>
                                        </p:tgtEl>
                                        <p:attrNameLst>
                                          <p:attrName>ppt_x</p:attrName>
                                        </p:attrNameLst>
                                      </p:cBhvr>
                                      <p:tavLst>
                                        <p:tav tm="0">
                                          <p:val>
                                            <p:strVal val="ppt_x"/>
                                          </p:val>
                                        </p:tav>
                                        <p:tav tm="100000">
                                          <p:val>
                                            <p:strVal val="ppt_x"/>
                                          </p:val>
                                        </p:tav>
                                      </p:tavLst>
                                    </p:anim>
                                    <p:anim calcmode="lin" valueType="num">
                                      <p:cBhvr>
                                        <p:cTn id="89" dur="100" decel="100000"/>
                                        <p:tgtEl>
                                          <p:spTgt spid="2"/>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2"/>
                                        </p:tgtEl>
                                        <p:attrNameLst>
                                          <p:attrName>ppt_y</p:attrName>
                                        </p:attrNameLst>
                                      </p:cBhvr>
                                      <p:tavLst>
                                        <p:tav tm="0">
                                          <p:val>
                                            <p:strVal val="ppt_y"/>
                                          </p:val>
                                        </p:tav>
                                        <p:tav tm="100000">
                                          <p:val>
                                            <p:strVal val="ppt_y+1"/>
                                          </p:val>
                                        </p:tav>
                                      </p:tavLst>
                                    </p:anim>
                                    <p:set>
                                      <p:cBhvr>
                                        <p:cTn id="91" dur="1" fill="hold">
                                          <p:stCondLst>
                                            <p:cond delay="999"/>
                                          </p:stCondLst>
                                        </p:cTn>
                                        <p:tgtEl>
                                          <p:spTgt spid="2"/>
                                        </p:tgtEl>
                                        <p:attrNameLst>
                                          <p:attrName>style.visibility</p:attrName>
                                        </p:attrNameLst>
                                      </p:cBhvr>
                                      <p:to>
                                        <p:strVal val="hidden"/>
                                      </p:to>
                                    </p:set>
                                  </p:childTnLst>
                                </p:cTn>
                              </p:par>
                              <p:par>
                                <p:cTn id="92" presetID="37" presetClass="exit" presetSubtype="0" fill="hold" grpId="1" nodeType="withEffect">
                                  <p:stCondLst>
                                    <p:cond delay="0"/>
                                  </p:stCondLst>
                                  <p:childTnLst>
                                    <p:animEffect transition="out" filter="fade">
                                      <p:cBhvr>
                                        <p:cTn id="93" dur="1000"/>
                                        <p:tgtEl>
                                          <p:spTgt spid="5"/>
                                        </p:tgtEl>
                                      </p:cBhvr>
                                    </p:animEffect>
                                    <p:anim calcmode="lin" valueType="num">
                                      <p:cBhvr>
                                        <p:cTn id="94" dur="1000"/>
                                        <p:tgtEl>
                                          <p:spTgt spid="5"/>
                                        </p:tgtEl>
                                        <p:attrNameLst>
                                          <p:attrName>ppt_x</p:attrName>
                                        </p:attrNameLst>
                                      </p:cBhvr>
                                      <p:tavLst>
                                        <p:tav tm="0">
                                          <p:val>
                                            <p:strVal val="ppt_x"/>
                                          </p:val>
                                        </p:tav>
                                        <p:tav tm="100000">
                                          <p:val>
                                            <p:strVal val="ppt_x"/>
                                          </p:val>
                                        </p:tav>
                                      </p:tavLst>
                                    </p:anim>
                                    <p:anim calcmode="lin" valueType="num">
                                      <p:cBhvr>
                                        <p:cTn id="95" dur="100" decel="100000"/>
                                        <p:tgtEl>
                                          <p:spTgt spid="5"/>
                                        </p:tgtEl>
                                        <p:attrNameLst>
                                          <p:attrName>ppt_y</p:attrName>
                                        </p:attrNameLst>
                                      </p:cBhvr>
                                      <p:tavLst>
                                        <p:tav tm="0">
                                          <p:val>
                                            <p:strVal val="ppt_y"/>
                                          </p:val>
                                        </p:tav>
                                        <p:tav tm="100000">
                                          <p:val>
                                            <p:strVal val="ppt_y-.03"/>
                                          </p:val>
                                        </p:tav>
                                      </p:tavLst>
                                    </p:anim>
                                    <p:anim calcmode="lin" valueType="num">
                                      <p:cBhvr>
                                        <p:cTn id="96" dur="900" accel="100000">
                                          <p:stCondLst>
                                            <p:cond delay="100"/>
                                          </p:stCondLst>
                                        </p:cTn>
                                        <p:tgtEl>
                                          <p:spTgt spid="5"/>
                                        </p:tgtEl>
                                        <p:attrNameLst>
                                          <p:attrName>ppt_y</p:attrName>
                                        </p:attrNameLst>
                                      </p:cBhvr>
                                      <p:tavLst>
                                        <p:tav tm="0">
                                          <p:val>
                                            <p:strVal val="ppt_y"/>
                                          </p:val>
                                        </p:tav>
                                        <p:tav tm="100000">
                                          <p:val>
                                            <p:strVal val="ppt_y+1"/>
                                          </p:val>
                                        </p:tav>
                                      </p:tavLst>
                                    </p:anim>
                                    <p:set>
                                      <p:cBhvr>
                                        <p:cTn id="97" dur="1" fill="hold">
                                          <p:stCondLst>
                                            <p:cond delay="999"/>
                                          </p:stCondLst>
                                        </p:cTn>
                                        <p:tgtEl>
                                          <p:spTgt spid="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9" presetClass="exit" presetSubtype="0" accel="100000" fill="hold" nodeType="clickEffect">
                                  <p:stCondLst>
                                    <p:cond delay="0"/>
                                  </p:stCondLst>
                                  <p:childTnLst>
                                    <p:anim calcmode="lin" valueType="num">
                                      <p:cBhvr>
                                        <p:cTn id="101" dur="500"/>
                                        <p:tgtEl>
                                          <p:spTgt spid="10"/>
                                        </p:tgtEl>
                                        <p:attrNameLst>
                                          <p:attrName>ppt_w</p:attrName>
                                        </p:attrNameLst>
                                      </p:cBhvr>
                                      <p:tavLst>
                                        <p:tav tm="0">
                                          <p:val>
                                            <p:strVal val="ppt_w"/>
                                          </p:val>
                                        </p:tav>
                                        <p:tav tm="100000">
                                          <p:val>
                                            <p:fltVal val="0"/>
                                          </p:val>
                                        </p:tav>
                                      </p:tavLst>
                                    </p:anim>
                                    <p:anim calcmode="lin" valueType="num">
                                      <p:cBhvr>
                                        <p:cTn id="102" dur="500"/>
                                        <p:tgtEl>
                                          <p:spTgt spid="10"/>
                                        </p:tgtEl>
                                        <p:attrNameLst>
                                          <p:attrName>ppt_h</p:attrName>
                                        </p:attrNameLst>
                                      </p:cBhvr>
                                      <p:tavLst>
                                        <p:tav tm="0">
                                          <p:val>
                                            <p:strVal val="ppt_h"/>
                                          </p:val>
                                        </p:tav>
                                        <p:tav tm="100000">
                                          <p:val>
                                            <p:fltVal val="0"/>
                                          </p:val>
                                        </p:tav>
                                      </p:tavLst>
                                    </p:anim>
                                    <p:anim calcmode="lin" valueType="num">
                                      <p:cBhvr>
                                        <p:cTn id="103" dur="500"/>
                                        <p:tgtEl>
                                          <p:spTgt spid="10"/>
                                        </p:tgtEl>
                                        <p:attrNameLst>
                                          <p:attrName>style.rotation</p:attrName>
                                        </p:attrNameLst>
                                      </p:cBhvr>
                                      <p:tavLst>
                                        <p:tav tm="0">
                                          <p:val>
                                            <p:fltVal val="0"/>
                                          </p:val>
                                        </p:tav>
                                        <p:tav tm="100000">
                                          <p:val>
                                            <p:fltVal val="360"/>
                                          </p:val>
                                        </p:tav>
                                      </p:tavLst>
                                    </p:anim>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5" grpId="0"/>
      <p:bldP spid="5" grpId="1"/>
      <p:bldP spid="6" grpId="0"/>
      <p:bldP spid="6" grpId="1"/>
      <p:bldP spid="6" grpId="2"/>
      <p:bldP spid="7" grpId="0"/>
      <p:bldP spid="7" grpId="1"/>
      <p:bldP spid="7" grpId="2"/>
      <p:bldP spid="8" grpId="0" build="allAtOnce"/>
      <p:bldP spid="8" grpI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1447800"/>
            <a:ext cx="9144000" cy="5334000"/>
          </a:xfrm>
          <a:prstGeom prst="rect">
            <a:avLst/>
          </a:prstGeom>
          <a:noFill/>
          <a:ln w="9525">
            <a:noFill/>
            <a:miter lim="800000"/>
            <a:headEnd/>
            <a:tailEnd/>
          </a:ln>
          <a:effectLst/>
        </p:spPr>
      </p:pic>
      <p:sp>
        <p:nvSpPr>
          <p:cNvPr id="5" name="Rectangle 4"/>
          <p:cNvSpPr/>
          <p:nvPr/>
        </p:nvSpPr>
        <p:spPr>
          <a:xfrm>
            <a:off x="5181600" y="4724400"/>
            <a:ext cx="2662908" cy="769441"/>
          </a:xfrm>
          <a:prstGeom prst="rect">
            <a:avLst/>
          </a:prstGeom>
        </p:spPr>
        <p:txBody>
          <a:bodyPr wrap="none">
            <a:spAutoFit/>
          </a:bodyPr>
          <a:lstStyle/>
          <a:p>
            <a:pPr marL="514350" indent="-514350">
              <a:buFont typeface="Wingdings" pitchFamily="2" charset="2"/>
              <a:buChar char="ü"/>
            </a:pPr>
            <a:r>
              <a:rPr lang="en-US" sz="4400" b="1" dirty="0" smtClean="0"/>
              <a:t>	Health</a:t>
            </a:r>
          </a:p>
        </p:txBody>
      </p:sp>
      <p:sp>
        <p:nvSpPr>
          <p:cNvPr id="6" name="Rectangle 5"/>
          <p:cNvSpPr/>
          <p:nvPr/>
        </p:nvSpPr>
        <p:spPr>
          <a:xfrm>
            <a:off x="1066800" y="2438400"/>
            <a:ext cx="2779607" cy="769441"/>
          </a:xfrm>
          <a:prstGeom prst="rect">
            <a:avLst/>
          </a:prstGeom>
        </p:spPr>
        <p:txBody>
          <a:bodyPr wrap="none">
            <a:spAutoFit/>
          </a:bodyPr>
          <a:lstStyle/>
          <a:p>
            <a:pPr marL="514350" indent="-514350">
              <a:buFont typeface="Wingdings" pitchFamily="2" charset="2"/>
              <a:buChar char="ü"/>
            </a:pPr>
            <a:r>
              <a:rPr lang="en-US" sz="4400" b="1" dirty="0" smtClean="0"/>
              <a:t>	Forests</a:t>
            </a:r>
          </a:p>
        </p:txBody>
      </p:sp>
      <p:sp>
        <p:nvSpPr>
          <p:cNvPr id="7" name="Rectangle 6"/>
          <p:cNvSpPr/>
          <p:nvPr/>
        </p:nvSpPr>
        <p:spPr>
          <a:xfrm>
            <a:off x="5943600" y="1219200"/>
            <a:ext cx="2220288" cy="769441"/>
          </a:xfrm>
          <a:prstGeom prst="rect">
            <a:avLst/>
          </a:prstGeom>
        </p:spPr>
        <p:txBody>
          <a:bodyPr wrap="none">
            <a:spAutoFit/>
          </a:bodyPr>
          <a:lstStyle/>
          <a:p>
            <a:pPr>
              <a:buFont typeface="Wingdings" pitchFamily="2" charset="2"/>
              <a:buChar char="ü"/>
            </a:pPr>
            <a:r>
              <a:rPr lang="en-US" sz="4400" b="1" dirty="0" smtClean="0"/>
              <a:t>Energy</a:t>
            </a:r>
            <a:endParaRPr lang="en-US" sz="44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05"/>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 calcmode="lin" valueType="num">
                                      <p:cBhvr>
                                        <p:cTn id="16" dur="500" fill="hold"/>
                                        <p:tgtEl>
                                          <p:spTgt spid="6"/>
                                        </p:tgtEl>
                                        <p:attrNameLst>
                                          <p:attrName>ppt_x</p:attrName>
                                        </p:attrNameLst>
                                      </p:cBhvr>
                                      <p:tavLst>
                                        <p:tav tm="0">
                                          <p:val>
                                            <p:strVal val="#ppt_x-.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5">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5">
                                            <p:txEl>
                                              <p:pRg st="0" end="0"/>
                                            </p:txEl>
                                          </p:spTgt>
                                        </p:tgtEl>
                                        <p:attrNameLst>
                                          <p:attrName>ppt_w</p:attrName>
                                        </p:attrNameLst>
                                      </p:cBhvr>
                                    </p:anim>
                                    <p:anim by="(#ppt_w*0.50)" calcmode="lin" valueType="num">
                                      <p:cBhvr>
                                        <p:cTn id="24" dur="500" decel="50000" autoRev="1" fill="hold">
                                          <p:stCondLst>
                                            <p:cond delay="0"/>
                                          </p:stCondLst>
                                        </p:cTn>
                                        <p:tgtEl>
                                          <p:spTgt spid="5">
                                            <p:txEl>
                                              <p:pRg st="0" end="0"/>
                                            </p:txEl>
                                          </p:spTgt>
                                        </p:tgtEl>
                                        <p:attrNameLst>
                                          <p:attrName>ppt_x</p:attrName>
                                        </p:attrNameLst>
                                      </p:cBhvr>
                                    </p:anim>
                                    <p:anim from="(-#ppt_h/2)" to="(#ppt_y)" calcmode="lin" valueType="num">
                                      <p:cBhvr>
                                        <p:cTn id="25" dur="1000" fill="hold">
                                          <p:stCondLst>
                                            <p:cond delay="0"/>
                                          </p:stCondLst>
                                        </p:cTn>
                                        <p:tgtEl>
                                          <p:spTgt spid="5">
                                            <p:txEl>
                                              <p:pRg st="0" end="0"/>
                                            </p:txEl>
                                          </p:spTgt>
                                        </p:tgtEl>
                                        <p:attrNameLst>
                                          <p:attrName>ppt_y</p:attrName>
                                        </p:attrNameLst>
                                      </p:cBhvr>
                                    </p:anim>
                                    <p:animRot by="21600000">
                                      <p:cBhvr>
                                        <p:cTn id="26" dur="1000" fill="hold">
                                          <p:stCondLst>
                                            <p:cond delay="0"/>
                                          </p:stCondLst>
                                        </p:cTn>
                                        <p:tgtEl>
                                          <p:spTgt spid="5">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iterate type="lt">
                                    <p:tmPct val="5000"/>
                                  </p:iterate>
                                  <p:childTnLst>
                                    <p:anim calcmode="lin" valueType="num">
                                      <p:cBhvr>
                                        <p:cTn id="30" dur="1000"/>
                                        <p:tgtEl>
                                          <p:spTgt spid="7"/>
                                        </p:tgtEl>
                                        <p:attrNameLst>
                                          <p:attrName>ppt_w</p:attrName>
                                        </p:attrNameLst>
                                      </p:cBhvr>
                                      <p:tavLst>
                                        <p:tav tm="0">
                                          <p:val>
                                            <p:strVal val="ppt_w"/>
                                          </p:val>
                                        </p:tav>
                                        <p:tav tm="100000">
                                          <p:val>
                                            <p:fltVal val="0"/>
                                          </p:val>
                                        </p:tav>
                                      </p:tavLst>
                                    </p:anim>
                                    <p:anim calcmode="lin" valueType="num">
                                      <p:cBhvr>
                                        <p:cTn id="31" dur="1000"/>
                                        <p:tgtEl>
                                          <p:spTgt spid="7"/>
                                        </p:tgtEl>
                                        <p:attrNameLst>
                                          <p:attrName>ppt_h</p:attrName>
                                        </p:attrNameLst>
                                      </p:cBhvr>
                                      <p:tavLst>
                                        <p:tav tm="0">
                                          <p:val>
                                            <p:strVal val="ppt_h"/>
                                          </p:val>
                                        </p:tav>
                                        <p:tav tm="100000">
                                          <p:val>
                                            <p:fltVal val="0"/>
                                          </p:val>
                                        </p:tav>
                                      </p:tavLst>
                                    </p:anim>
                                    <p:anim calcmode="lin" valueType="num">
                                      <p:cBhvr>
                                        <p:cTn id="32" dur="1000"/>
                                        <p:tgtEl>
                                          <p:spTgt spid="7"/>
                                        </p:tgtEl>
                                        <p:attrNameLst>
                                          <p:attrName>style.rotation</p:attrName>
                                        </p:attrNameLst>
                                      </p:cBhvr>
                                      <p:tavLst>
                                        <p:tav tm="0">
                                          <p:val>
                                            <p:fltVal val="0"/>
                                          </p:val>
                                        </p:tav>
                                        <p:tav tm="100000">
                                          <p:val>
                                            <p:fltVal val="90"/>
                                          </p:val>
                                        </p:tav>
                                      </p:tavLst>
                                    </p:anim>
                                    <p:animEffect transition="out" filter="fade">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par>
                                <p:cTn id="35" presetID="31" presetClass="exit" presetSubtype="0" fill="hold" grpId="1" nodeType="withEffect">
                                  <p:stCondLst>
                                    <p:cond delay="0"/>
                                  </p:stCondLst>
                                  <p:iterate type="lt">
                                    <p:tmPct val="5000"/>
                                  </p:iterate>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31" presetClass="exit" presetSubtype="0" fill="hold" grpId="0" nodeType="withEffect">
                                  <p:stCondLst>
                                    <p:cond delay="0"/>
                                  </p:stCondLst>
                                  <p:iterate type="lt">
                                    <p:tmPct val="5000"/>
                                  </p:iterate>
                                  <p:childTnLst>
                                    <p:anim calcmode="lin" valueType="num">
                                      <p:cBhvr>
                                        <p:cTn id="42" dur="1000"/>
                                        <p:tgtEl>
                                          <p:spTgt spid="5">
                                            <p:txEl>
                                              <p:pRg st="0" end="0"/>
                                            </p:txEl>
                                          </p:spTgt>
                                        </p:tgtEl>
                                        <p:attrNameLst>
                                          <p:attrName>ppt_w</p:attrName>
                                        </p:attrNameLst>
                                      </p:cBhvr>
                                      <p:tavLst>
                                        <p:tav tm="0">
                                          <p:val>
                                            <p:strVal val="ppt_w"/>
                                          </p:val>
                                        </p:tav>
                                        <p:tav tm="100000">
                                          <p:val>
                                            <p:fltVal val="0"/>
                                          </p:val>
                                        </p:tav>
                                      </p:tavLst>
                                    </p:anim>
                                    <p:anim calcmode="lin" valueType="num">
                                      <p:cBhvr>
                                        <p:cTn id="43" dur="1000"/>
                                        <p:tgtEl>
                                          <p:spTgt spid="5">
                                            <p:txEl>
                                              <p:pRg st="0" end="0"/>
                                            </p:txEl>
                                          </p:spTgt>
                                        </p:tgtEl>
                                        <p:attrNameLst>
                                          <p:attrName>ppt_h</p:attrName>
                                        </p:attrNameLst>
                                      </p:cBhvr>
                                      <p:tavLst>
                                        <p:tav tm="0">
                                          <p:val>
                                            <p:strVal val="ppt_h"/>
                                          </p:val>
                                        </p:tav>
                                        <p:tav tm="100000">
                                          <p:val>
                                            <p:fltVal val="0"/>
                                          </p:val>
                                        </p:tav>
                                      </p:tavLst>
                                    </p:anim>
                                    <p:anim calcmode="lin" valueType="num">
                                      <p:cBhvr>
                                        <p:cTn id="44" dur="1000"/>
                                        <p:tgtEl>
                                          <p:spTgt spid="5">
                                            <p:txEl>
                                              <p:pRg st="0" end="0"/>
                                            </p:txEl>
                                          </p:spTgt>
                                        </p:tgtEl>
                                        <p:attrNameLst>
                                          <p:attrName>style.rotation</p:attrName>
                                        </p:attrNameLst>
                                      </p:cBhvr>
                                      <p:tavLst>
                                        <p:tav tm="0">
                                          <p:val>
                                            <p:fltVal val="0"/>
                                          </p:val>
                                        </p:tav>
                                        <p:tav tm="100000">
                                          <p:val>
                                            <p:fltVal val="90"/>
                                          </p:val>
                                        </p:tav>
                                      </p:tavLst>
                                    </p:anim>
                                    <p:animEffect transition="out" filter="fade">
                                      <p:cBhvr>
                                        <p:cTn id="45" dur="1000"/>
                                        <p:tgtEl>
                                          <p:spTgt spid="5">
                                            <p:txEl>
                                              <p:pRg st="0" end="0"/>
                                            </p:txEl>
                                          </p:spTgt>
                                        </p:tgtEl>
                                      </p:cBhvr>
                                    </p:animEffect>
                                    <p:set>
                                      <p:cBhvr>
                                        <p:cTn id="46" dur="1" fill="hold">
                                          <p:stCondLst>
                                            <p:cond delay="999"/>
                                          </p:stCondLst>
                                        </p:cTn>
                                        <p:tgtEl>
                                          <p:spTgt spid="5">
                                            <p:txEl>
                                              <p:pRg st="0" end="0"/>
                                            </p:txEl>
                                          </p:spTgt>
                                        </p:tgtEl>
                                        <p:attrNameLst>
                                          <p:attrName>style.visibility</p:attrName>
                                        </p:attrNameLst>
                                      </p:cBhvr>
                                      <p:to>
                                        <p:strVal val="hidden"/>
                                      </p:to>
                                    </p:set>
                                  </p:childTnLst>
                                </p:cTn>
                              </p:par>
                              <p:par>
                                <p:cTn id="47" presetID="31" presetClass="exit" presetSubtype="0" fill="hold" nodeType="withEffect">
                                  <p:stCondLst>
                                    <p:cond delay="0"/>
                                  </p:stCondLst>
                                  <p:iterate type="lt">
                                    <p:tmPct val="5000"/>
                                  </p:iterate>
                                  <p:childTnLst>
                                    <p:anim calcmode="lin" valueType="num">
                                      <p:cBhvr>
                                        <p:cTn id="48" dur="1000"/>
                                        <p:tgtEl>
                                          <p:spTgt spid="8"/>
                                        </p:tgtEl>
                                        <p:attrNameLst>
                                          <p:attrName>ppt_w</p:attrName>
                                        </p:attrNameLst>
                                      </p:cBhvr>
                                      <p:tavLst>
                                        <p:tav tm="0">
                                          <p:val>
                                            <p:strVal val="ppt_w"/>
                                          </p:val>
                                        </p:tav>
                                        <p:tav tm="100000">
                                          <p:val>
                                            <p:fltVal val="0"/>
                                          </p:val>
                                        </p:tav>
                                      </p:tavLst>
                                    </p:anim>
                                    <p:anim calcmode="lin" valueType="num">
                                      <p:cBhvr>
                                        <p:cTn id="49" dur="1000"/>
                                        <p:tgtEl>
                                          <p:spTgt spid="8"/>
                                        </p:tgtEl>
                                        <p:attrNameLst>
                                          <p:attrName>ppt_h</p:attrName>
                                        </p:attrNameLst>
                                      </p:cBhvr>
                                      <p:tavLst>
                                        <p:tav tm="0">
                                          <p:val>
                                            <p:strVal val="ppt_h"/>
                                          </p:val>
                                        </p:tav>
                                        <p:tav tm="100000">
                                          <p:val>
                                            <p:fltVal val="0"/>
                                          </p:val>
                                        </p:tav>
                                      </p:tavLst>
                                    </p:anim>
                                    <p:anim calcmode="lin" valueType="num">
                                      <p:cBhvr>
                                        <p:cTn id="50" dur="1000"/>
                                        <p:tgtEl>
                                          <p:spTgt spid="8"/>
                                        </p:tgtEl>
                                        <p:attrNameLst>
                                          <p:attrName>style.rotation</p:attrName>
                                        </p:attrNameLst>
                                      </p:cBhvr>
                                      <p:tavLst>
                                        <p:tav tm="0">
                                          <p:val>
                                            <p:fltVal val="0"/>
                                          </p:val>
                                        </p:tav>
                                        <p:tav tm="100000">
                                          <p:val>
                                            <p:fltVal val="90"/>
                                          </p:val>
                                        </p:tav>
                                      </p:tavLst>
                                    </p:anim>
                                    <p:animEffect transition="out" filter="fade">
                                      <p:cBhvr>
                                        <p:cTn id="51" dur="1000"/>
                                        <p:tgtEl>
                                          <p:spTgt spid="8"/>
                                        </p:tgtEl>
                                      </p:cBhvr>
                                    </p:animEffect>
                                    <p:set>
                                      <p:cBhvr>
                                        <p:cTn id="5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6" grpId="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s on a globe"/>
          <p:cNvPicPr/>
          <p:nvPr/>
        </p:nvPicPr>
        <p:blipFill>
          <a:blip r:embed="rId2" cstate="print">
            <a:duotone>
              <a:schemeClr val="accent5">
                <a:shade val="45000"/>
                <a:satMod val="135000"/>
              </a:schemeClr>
              <a:prstClr val="white"/>
            </a:duotone>
          </a:blip>
          <a:srcRect/>
          <a:stretch>
            <a:fillRect/>
          </a:stretch>
        </p:blipFill>
        <p:spPr bwMode="auto">
          <a:xfrm>
            <a:off x="0" y="3200400"/>
            <a:ext cx="9144000" cy="36576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5400" b="1" spc="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rPr>
              <a:t>MITIGATION</a:t>
            </a:r>
            <a:endParaRPr lang="en-US" sz="5400" b="1" spc="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hlinkClick r:id="rId3" action="ppaction://hlinksldjump"/>
            </a:endParaRPr>
          </a:p>
        </p:txBody>
      </p:sp>
      <p:sp>
        <p:nvSpPr>
          <p:cNvPr id="4" name="TextBox 3"/>
          <p:cNvSpPr txBox="1"/>
          <p:nvPr/>
        </p:nvSpPr>
        <p:spPr>
          <a:xfrm>
            <a:off x="762000" y="1447800"/>
            <a:ext cx="7772400" cy="4524315"/>
          </a:xfrm>
          <a:prstGeom prst="rect">
            <a:avLst/>
          </a:prstGeom>
          <a:noFill/>
        </p:spPr>
        <p:txBody>
          <a:bodyPr wrap="square" rtlCol="0">
            <a:spAutoFit/>
          </a:bodyPr>
          <a:lstStyle/>
          <a:p>
            <a:pPr>
              <a:buFont typeface="Wingdings" pitchFamily="2" charset="2"/>
              <a:buChar char="ü"/>
            </a:pPr>
            <a:r>
              <a:rPr lang="en-US" sz="3200" dirty="0" smtClean="0">
                <a:latin typeface="Century Gothic" pitchFamily="34" charset="0"/>
              </a:rPr>
              <a:t>   greenhouse gas mitigation</a:t>
            </a:r>
          </a:p>
          <a:p>
            <a:pPr>
              <a:buFont typeface="Wingdings" pitchFamily="2" charset="2"/>
              <a:buChar char="ü"/>
            </a:pPr>
            <a:r>
              <a:rPr lang="en-US" sz="3200" dirty="0" smtClean="0">
                <a:latin typeface="Century Gothic" pitchFamily="34" charset="0"/>
              </a:rPr>
              <a:t>   carbon sequestration</a:t>
            </a:r>
          </a:p>
          <a:p>
            <a:pPr>
              <a:buFont typeface="Wingdings" pitchFamily="2" charset="2"/>
              <a:buChar char="ü"/>
            </a:pPr>
            <a:r>
              <a:rPr lang="en-US" sz="3200" dirty="0" smtClean="0">
                <a:latin typeface="Century Gothic" pitchFamily="34" charset="0"/>
              </a:rPr>
              <a:t>   Smoke Belching</a:t>
            </a:r>
          </a:p>
          <a:p>
            <a:pPr>
              <a:buFont typeface="Wingdings" pitchFamily="2" charset="2"/>
              <a:buChar char="ü"/>
            </a:pPr>
            <a:r>
              <a:rPr lang="en-US" sz="3200" dirty="0" smtClean="0">
                <a:latin typeface="Century Gothic" pitchFamily="34" charset="0"/>
              </a:rPr>
              <a:t>   Solar and Wind Power Energy</a:t>
            </a:r>
          </a:p>
          <a:p>
            <a:pPr>
              <a:buFont typeface="Wingdings" pitchFamily="2" charset="2"/>
              <a:buChar char="ü"/>
            </a:pPr>
            <a:r>
              <a:rPr lang="en-US" sz="3200" dirty="0" smtClean="0">
                <a:latin typeface="Century Gothic" pitchFamily="34" charset="0"/>
              </a:rPr>
              <a:t>   R.A 9003- Solid Waste </a:t>
            </a:r>
            <a:r>
              <a:rPr lang="en-US" sz="3000" dirty="0" smtClean="0">
                <a:latin typeface="Century Gothic" pitchFamily="34" charset="0"/>
              </a:rPr>
              <a:t>Management</a:t>
            </a:r>
            <a:endParaRPr lang="en-US" sz="3200" dirty="0" smtClean="0">
              <a:latin typeface="Century Gothic" pitchFamily="34" charset="0"/>
            </a:endParaRPr>
          </a:p>
          <a:p>
            <a:pPr>
              <a:buFont typeface="Wingdings" pitchFamily="2" charset="2"/>
              <a:buChar char="ü"/>
            </a:pPr>
            <a:r>
              <a:rPr lang="en-US" sz="3200" dirty="0" smtClean="0">
                <a:latin typeface="Century Gothic" pitchFamily="34" charset="0"/>
              </a:rPr>
              <a:t>   Solar power  and Wind power</a:t>
            </a:r>
          </a:p>
          <a:p>
            <a:pPr>
              <a:buFont typeface="Wingdings" pitchFamily="2" charset="2"/>
              <a:buChar char="ü"/>
            </a:pPr>
            <a:r>
              <a:rPr lang="en-US" sz="3200" dirty="0" smtClean="0">
                <a:latin typeface="Century Gothic" pitchFamily="34" charset="0"/>
              </a:rPr>
              <a:t>   hydrogen fuel cells </a:t>
            </a:r>
          </a:p>
          <a:p>
            <a:pPr>
              <a:buFont typeface="Wingdings" pitchFamily="2" charset="2"/>
              <a:buChar char="ü"/>
            </a:pPr>
            <a:r>
              <a:rPr lang="en-US" sz="3200" i="1" dirty="0" smtClean="0">
                <a:latin typeface="Century Gothic" pitchFamily="34" charset="0"/>
              </a:rPr>
              <a:t>   Kyoto Protocol of 1997</a:t>
            </a:r>
          </a:p>
          <a:p>
            <a:endParaRPr lang="en-US" sz="3200" dirty="0">
              <a:latin typeface="Century Gothic"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wd">
                                    <p:tmPct val="1000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wd">
                                    <p:tmPct val="10000"/>
                                  </p:iterate>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wd">
                                    <p:tmPct val="10000"/>
                                  </p:iterate>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wd">
                                    <p:tmPct val="10000"/>
                                  </p:iterate>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1"/>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wd">
                                    <p:tmPct val="10000"/>
                                  </p:iterate>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1"/>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
                                          </p:val>
                                        </p:tav>
                                        <p:tav tm="100000">
                                          <p:val>
                                            <p:strVal val="#ppt_y"/>
                                          </p:val>
                                        </p:tav>
                                      </p:tavLst>
                                    </p:anim>
                                  </p:childTnLst>
                                </p:cTn>
                              </p:par>
                              <p:par>
                                <p:cTn id="41" presetID="40" presetClass="entr" presetSubtype="0" fill="hold" grpId="0" nodeType="withEffect">
                                  <p:stCondLst>
                                    <p:cond delay="0"/>
                                  </p:stCondLst>
                                  <p:iterate type="wd">
                                    <p:tmPct val="10000"/>
                                  </p:iterate>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1"/>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wd">
                                    <p:tmPct val="10000"/>
                                  </p:iterate>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1"/>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wd">
                                    <p:tmPct val="10000"/>
                                  </p:iterate>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1"/>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9" presetClass="entr" presetSubtype="10" fill="hold" nodeType="clickEffect">
                                  <p:stCondLst>
                                    <p:cond delay="0"/>
                                  </p:stCondLst>
                                  <p:iterate type="wd">
                                    <p:tmPct val="10000"/>
                                  </p:iterate>
                                  <p:childTnLst>
                                    <p:set>
                                      <p:cBhvr>
                                        <p:cTn id="59" dur="1" fill="hold">
                                          <p:stCondLst>
                                            <p:cond delay="0"/>
                                          </p:stCondLst>
                                        </p:cTn>
                                        <p:tgtEl>
                                          <p:spTgt spid="4">
                                            <p:txEl>
                                              <p:pRg st="0" end="0"/>
                                            </p:txEl>
                                          </p:spTgt>
                                        </p:tgtEl>
                                        <p:attrNameLst>
                                          <p:attrName>style.visibility</p:attrName>
                                        </p:attrNameLst>
                                      </p:cBhvr>
                                      <p:to>
                                        <p:strVal val="visible"/>
                                      </p:to>
                                    </p:set>
                                    <p:anim calcmode="lin" valueType="num">
                                      <p:cBhvr>
                                        <p:cTn id="60"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61" dur="5000" fill="hold"/>
                                        <p:tgtEl>
                                          <p:spTgt spid="4">
                                            <p:txEl>
                                              <p:pRg st="0" end="0"/>
                                            </p:txEl>
                                          </p:spTgt>
                                        </p:tgtEl>
                                        <p:attrNameLst>
                                          <p:attrName>ppt_h</p:attrName>
                                        </p:attrNameLst>
                                      </p:cBhvr>
                                      <p:tavLst>
                                        <p:tav tm="0">
                                          <p:val>
                                            <p:strVal val="#ppt_h"/>
                                          </p:val>
                                        </p:tav>
                                        <p:tav tm="100000">
                                          <p:val>
                                            <p:strVal val="#ppt_h"/>
                                          </p:val>
                                        </p:tav>
                                      </p:tavLst>
                                    </p:anim>
                                  </p:childTnLst>
                                </p:cTn>
                              </p:par>
                              <p:par>
                                <p:cTn id="62" presetID="19" presetClass="entr" presetSubtype="10" fill="hold" nodeType="withEffect">
                                  <p:stCondLst>
                                    <p:cond delay="0"/>
                                  </p:stCondLst>
                                  <p:iterate type="wd">
                                    <p:tmPct val="10000"/>
                                  </p:iterate>
                                  <p:childTnLst>
                                    <p:set>
                                      <p:cBhvr>
                                        <p:cTn id="63" dur="1" fill="hold">
                                          <p:stCondLst>
                                            <p:cond delay="0"/>
                                          </p:stCondLst>
                                        </p:cTn>
                                        <p:tgtEl>
                                          <p:spTgt spid="4">
                                            <p:txEl>
                                              <p:pRg st="7" end="7"/>
                                            </p:txEl>
                                          </p:spTgt>
                                        </p:tgtEl>
                                        <p:attrNameLst>
                                          <p:attrName>style.visibility</p:attrName>
                                        </p:attrNameLst>
                                      </p:cBhvr>
                                      <p:to>
                                        <p:strVal val="visible"/>
                                      </p:to>
                                    </p:set>
                                    <p:anim calcmode="lin" valueType="num">
                                      <p:cBhvr>
                                        <p:cTn id="64" dur="5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65" dur="5000" fill="hold"/>
                                        <p:tgtEl>
                                          <p:spTgt spid="4">
                                            <p:txEl>
                                              <p:pRg st="7" end="7"/>
                                            </p:txEl>
                                          </p:spTgt>
                                        </p:tgtEl>
                                        <p:attrNameLst>
                                          <p:attrName>ppt_h</p:attrName>
                                        </p:attrNameLst>
                                      </p:cBhvr>
                                      <p:tavLst>
                                        <p:tav tm="0">
                                          <p:val>
                                            <p:strVal val="#ppt_h"/>
                                          </p:val>
                                        </p:tav>
                                        <p:tav tm="100000">
                                          <p:val>
                                            <p:strVal val="#ppt_h"/>
                                          </p:val>
                                        </p:tav>
                                      </p:tavLst>
                                    </p:anim>
                                  </p:childTnLst>
                                </p:cTn>
                              </p:par>
                              <p:par>
                                <p:cTn id="66" presetID="19" presetClass="entr" presetSubtype="10" fill="hold" nodeType="withEffect">
                                  <p:stCondLst>
                                    <p:cond delay="0"/>
                                  </p:stCondLst>
                                  <p:iterate type="wd">
                                    <p:tmPct val="10000"/>
                                  </p:iterate>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p:cTn id="68" dur="5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69" dur="5000" fill="hold"/>
                                        <p:tgtEl>
                                          <p:spTgt spid="4">
                                            <p:txEl>
                                              <p:pRg st="1" end="1"/>
                                            </p:txEl>
                                          </p:spTgt>
                                        </p:tgtEl>
                                        <p:attrNameLst>
                                          <p:attrName>ppt_h</p:attrName>
                                        </p:attrNameLst>
                                      </p:cBhvr>
                                      <p:tavLst>
                                        <p:tav tm="0">
                                          <p:val>
                                            <p:strVal val="#ppt_h"/>
                                          </p:val>
                                        </p:tav>
                                        <p:tav tm="100000">
                                          <p:val>
                                            <p:strVal val="#ppt_h"/>
                                          </p:val>
                                        </p:tav>
                                      </p:tavLst>
                                    </p:anim>
                                  </p:childTnLst>
                                </p:cTn>
                              </p:par>
                              <p:par>
                                <p:cTn id="70" presetID="19" presetClass="entr" presetSubtype="10" fill="hold" nodeType="withEffect">
                                  <p:stCondLst>
                                    <p:cond delay="0"/>
                                  </p:stCondLst>
                                  <p:iterate type="wd">
                                    <p:tmPct val="10000"/>
                                  </p:iterate>
                                  <p:childTnLst>
                                    <p:set>
                                      <p:cBhvr>
                                        <p:cTn id="71" dur="1" fill="hold">
                                          <p:stCondLst>
                                            <p:cond delay="0"/>
                                          </p:stCondLst>
                                        </p:cTn>
                                        <p:tgtEl>
                                          <p:spTgt spid="4">
                                            <p:txEl>
                                              <p:pRg st="2" end="2"/>
                                            </p:txEl>
                                          </p:spTgt>
                                        </p:tgtEl>
                                        <p:attrNameLst>
                                          <p:attrName>style.visibility</p:attrName>
                                        </p:attrNameLst>
                                      </p:cBhvr>
                                      <p:to>
                                        <p:strVal val="visible"/>
                                      </p:to>
                                    </p:set>
                                    <p:anim calcmode="lin" valueType="num">
                                      <p:cBhvr>
                                        <p:cTn id="72" dur="5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73" dur="5000" fill="hold"/>
                                        <p:tgtEl>
                                          <p:spTgt spid="4">
                                            <p:txEl>
                                              <p:pRg st="2" end="2"/>
                                            </p:txEl>
                                          </p:spTgt>
                                        </p:tgtEl>
                                        <p:attrNameLst>
                                          <p:attrName>ppt_h</p:attrName>
                                        </p:attrNameLst>
                                      </p:cBhvr>
                                      <p:tavLst>
                                        <p:tav tm="0">
                                          <p:val>
                                            <p:strVal val="#ppt_h"/>
                                          </p:val>
                                        </p:tav>
                                        <p:tav tm="100000">
                                          <p:val>
                                            <p:strVal val="#ppt_h"/>
                                          </p:val>
                                        </p:tav>
                                      </p:tavLst>
                                    </p:anim>
                                  </p:childTnLst>
                                </p:cTn>
                              </p:par>
                              <p:par>
                                <p:cTn id="74" presetID="19" presetClass="entr" presetSubtype="10" fill="hold" nodeType="withEffect">
                                  <p:stCondLst>
                                    <p:cond delay="0"/>
                                  </p:stCondLst>
                                  <p:iterate type="wd">
                                    <p:tmPct val="10000"/>
                                  </p:iterate>
                                  <p:childTnLst>
                                    <p:set>
                                      <p:cBhvr>
                                        <p:cTn id="75" dur="1" fill="hold">
                                          <p:stCondLst>
                                            <p:cond delay="0"/>
                                          </p:stCondLst>
                                        </p:cTn>
                                        <p:tgtEl>
                                          <p:spTgt spid="4">
                                            <p:txEl>
                                              <p:pRg st="3" end="3"/>
                                            </p:txEl>
                                          </p:spTgt>
                                        </p:tgtEl>
                                        <p:attrNameLst>
                                          <p:attrName>style.visibility</p:attrName>
                                        </p:attrNameLst>
                                      </p:cBhvr>
                                      <p:to>
                                        <p:strVal val="visible"/>
                                      </p:to>
                                    </p:set>
                                    <p:anim calcmode="lin" valueType="num">
                                      <p:cBhvr>
                                        <p:cTn id="76" dur="5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77" dur="5000" fill="hold"/>
                                        <p:tgtEl>
                                          <p:spTgt spid="4">
                                            <p:txEl>
                                              <p:pRg st="3" end="3"/>
                                            </p:txEl>
                                          </p:spTgt>
                                        </p:tgtEl>
                                        <p:attrNameLst>
                                          <p:attrName>ppt_h</p:attrName>
                                        </p:attrNameLst>
                                      </p:cBhvr>
                                      <p:tavLst>
                                        <p:tav tm="0">
                                          <p:val>
                                            <p:strVal val="#ppt_h"/>
                                          </p:val>
                                        </p:tav>
                                        <p:tav tm="100000">
                                          <p:val>
                                            <p:strVal val="#ppt_h"/>
                                          </p:val>
                                        </p:tav>
                                      </p:tavLst>
                                    </p:anim>
                                  </p:childTnLst>
                                </p:cTn>
                              </p:par>
                              <p:par>
                                <p:cTn id="78" presetID="19" presetClass="entr" presetSubtype="10" fill="hold" nodeType="withEffect">
                                  <p:stCondLst>
                                    <p:cond delay="0"/>
                                  </p:stCondLst>
                                  <p:iterate type="wd">
                                    <p:tmPct val="10000"/>
                                  </p:iterate>
                                  <p:childTnLst>
                                    <p:set>
                                      <p:cBhvr>
                                        <p:cTn id="79" dur="1" fill="hold">
                                          <p:stCondLst>
                                            <p:cond delay="0"/>
                                          </p:stCondLst>
                                        </p:cTn>
                                        <p:tgtEl>
                                          <p:spTgt spid="4">
                                            <p:txEl>
                                              <p:pRg st="4" end="4"/>
                                            </p:txEl>
                                          </p:spTgt>
                                        </p:tgtEl>
                                        <p:attrNameLst>
                                          <p:attrName>style.visibility</p:attrName>
                                        </p:attrNameLst>
                                      </p:cBhvr>
                                      <p:to>
                                        <p:strVal val="visible"/>
                                      </p:to>
                                    </p:set>
                                    <p:anim calcmode="lin" valueType="num">
                                      <p:cBhvr>
                                        <p:cTn id="80" dur="5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81" dur="5000" fill="hold"/>
                                        <p:tgtEl>
                                          <p:spTgt spid="4">
                                            <p:txEl>
                                              <p:pRg st="4" end="4"/>
                                            </p:txEl>
                                          </p:spTgt>
                                        </p:tgtEl>
                                        <p:attrNameLst>
                                          <p:attrName>ppt_h</p:attrName>
                                        </p:attrNameLst>
                                      </p:cBhvr>
                                      <p:tavLst>
                                        <p:tav tm="0">
                                          <p:val>
                                            <p:strVal val="#ppt_h"/>
                                          </p:val>
                                        </p:tav>
                                        <p:tav tm="100000">
                                          <p:val>
                                            <p:strVal val="#ppt_h"/>
                                          </p:val>
                                        </p:tav>
                                      </p:tavLst>
                                    </p:anim>
                                  </p:childTnLst>
                                </p:cTn>
                              </p:par>
                              <p:par>
                                <p:cTn id="82" presetID="19" presetClass="entr" presetSubtype="10" fill="hold" nodeType="withEffect">
                                  <p:stCondLst>
                                    <p:cond delay="0"/>
                                  </p:stCondLst>
                                  <p:iterate type="wd">
                                    <p:tmPct val="10000"/>
                                  </p:iterate>
                                  <p:childTnLst>
                                    <p:set>
                                      <p:cBhvr>
                                        <p:cTn id="83" dur="1" fill="hold">
                                          <p:stCondLst>
                                            <p:cond delay="0"/>
                                          </p:stCondLst>
                                        </p:cTn>
                                        <p:tgtEl>
                                          <p:spTgt spid="4">
                                            <p:txEl>
                                              <p:pRg st="5" end="5"/>
                                            </p:txEl>
                                          </p:spTgt>
                                        </p:tgtEl>
                                        <p:attrNameLst>
                                          <p:attrName>style.visibility</p:attrName>
                                        </p:attrNameLst>
                                      </p:cBhvr>
                                      <p:to>
                                        <p:strVal val="visible"/>
                                      </p:to>
                                    </p:set>
                                    <p:anim calcmode="lin" valueType="num">
                                      <p:cBhvr>
                                        <p:cTn id="84" dur="5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85" dur="5000" fill="hold"/>
                                        <p:tgtEl>
                                          <p:spTgt spid="4">
                                            <p:txEl>
                                              <p:pRg st="5" end="5"/>
                                            </p:txEl>
                                          </p:spTgt>
                                        </p:tgtEl>
                                        <p:attrNameLst>
                                          <p:attrName>ppt_h</p:attrName>
                                        </p:attrNameLst>
                                      </p:cBhvr>
                                      <p:tavLst>
                                        <p:tav tm="0">
                                          <p:val>
                                            <p:strVal val="#ppt_h"/>
                                          </p:val>
                                        </p:tav>
                                        <p:tav tm="100000">
                                          <p:val>
                                            <p:strVal val="#ppt_h"/>
                                          </p:val>
                                        </p:tav>
                                      </p:tavLst>
                                    </p:anim>
                                  </p:childTnLst>
                                </p:cTn>
                              </p:par>
                              <p:par>
                                <p:cTn id="86" presetID="19" presetClass="entr" presetSubtype="10" fill="hold" nodeType="withEffect">
                                  <p:stCondLst>
                                    <p:cond delay="0"/>
                                  </p:stCondLst>
                                  <p:iterate type="wd">
                                    <p:tmPct val="10000"/>
                                  </p:iterate>
                                  <p:childTnLst>
                                    <p:set>
                                      <p:cBhvr>
                                        <p:cTn id="87" dur="1" fill="hold">
                                          <p:stCondLst>
                                            <p:cond delay="0"/>
                                          </p:stCondLst>
                                        </p:cTn>
                                        <p:tgtEl>
                                          <p:spTgt spid="4">
                                            <p:txEl>
                                              <p:pRg st="6" end="6"/>
                                            </p:txEl>
                                          </p:spTgt>
                                        </p:tgtEl>
                                        <p:attrNameLst>
                                          <p:attrName>style.visibility</p:attrName>
                                        </p:attrNameLst>
                                      </p:cBhvr>
                                      <p:to>
                                        <p:strVal val="visible"/>
                                      </p:to>
                                    </p:set>
                                    <p:anim calcmode="lin" valueType="num">
                                      <p:cBhvr>
                                        <p:cTn id="88" dur="5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89" dur="50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xit" presetSubtype="10" fill="hold" grpId="1" nodeType="clickEffect">
                                  <p:stCondLst>
                                    <p:cond delay="0"/>
                                  </p:stCondLst>
                                  <p:iterate type="wd">
                                    <p:tmPct val="0"/>
                                  </p:iterate>
                                  <p:childTnLst>
                                    <p:anim calcmode="lin" valueType="num">
                                      <p:cBhvr>
                                        <p:cTn id="93" dur="500"/>
                                        <p:tgtEl>
                                          <p:spTgt spid="4">
                                            <p:txEl>
                                              <p:pRg st="0" end="0"/>
                                            </p:txEl>
                                          </p:spTgt>
                                        </p:tgtEl>
                                        <p:attrNameLst>
                                          <p:attrName>ppt_w</p:attrName>
                                        </p:attrNameLst>
                                      </p:cBhvr>
                                      <p:tavLst>
                                        <p:tav tm="0">
                                          <p:val>
                                            <p:strVal val="ppt_w"/>
                                          </p:val>
                                        </p:tav>
                                        <p:tav tm="100000">
                                          <p:val>
                                            <p:fltVal val="0"/>
                                          </p:val>
                                        </p:tav>
                                      </p:tavLst>
                                    </p:anim>
                                    <p:anim calcmode="lin" valueType="num">
                                      <p:cBhvr>
                                        <p:cTn id="94" dur="500"/>
                                        <p:tgtEl>
                                          <p:spTgt spid="4">
                                            <p:txEl>
                                              <p:pRg st="0" end="0"/>
                                            </p:txEl>
                                          </p:spTgt>
                                        </p:tgtEl>
                                        <p:attrNameLst>
                                          <p:attrName>ppt_h</p:attrName>
                                        </p:attrNameLst>
                                      </p:cBhvr>
                                      <p:tavLst>
                                        <p:tav tm="0">
                                          <p:val>
                                            <p:strVal val="ppt_h"/>
                                          </p:val>
                                        </p:tav>
                                        <p:tav tm="100000">
                                          <p:val>
                                            <p:strVal val="ppt_h"/>
                                          </p:val>
                                        </p:tav>
                                      </p:tavLst>
                                    </p:anim>
                                    <p:set>
                                      <p:cBhvr>
                                        <p:cTn id="95" dur="1" fill="hold">
                                          <p:stCondLst>
                                            <p:cond delay="499"/>
                                          </p:stCondLst>
                                        </p:cTn>
                                        <p:tgtEl>
                                          <p:spTgt spid="4">
                                            <p:txEl>
                                              <p:pRg st="0" end="0"/>
                                            </p:txEl>
                                          </p:spTgt>
                                        </p:tgtEl>
                                        <p:attrNameLst>
                                          <p:attrName>style.visibility</p:attrName>
                                        </p:attrNameLst>
                                      </p:cBhvr>
                                      <p:to>
                                        <p:strVal val="hidden"/>
                                      </p:to>
                                    </p:set>
                                  </p:childTnLst>
                                </p:cTn>
                              </p:par>
                              <p:par>
                                <p:cTn id="96" presetID="17" presetClass="exit" presetSubtype="10" fill="hold" grpId="1" nodeType="withEffect">
                                  <p:stCondLst>
                                    <p:cond delay="0"/>
                                  </p:stCondLst>
                                  <p:iterate type="wd">
                                    <p:tmPct val="0"/>
                                  </p:iterate>
                                  <p:childTnLst>
                                    <p:anim calcmode="lin" valueType="num">
                                      <p:cBhvr>
                                        <p:cTn id="97" dur="500"/>
                                        <p:tgtEl>
                                          <p:spTgt spid="4">
                                            <p:txEl>
                                              <p:pRg st="1" end="1"/>
                                            </p:txEl>
                                          </p:spTgt>
                                        </p:tgtEl>
                                        <p:attrNameLst>
                                          <p:attrName>ppt_w</p:attrName>
                                        </p:attrNameLst>
                                      </p:cBhvr>
                                      <p:tavLst>
                                        <p:tav tm="0">
                                          <p:val>
                                            <p:strVal val="ppt_w"/>
                                          </p:val>
                                        </p:tav>
                                        <p:tav tm="100000">
                                          <p:val>
                                            <p:fltVal val="0"/>
                                          </p:val>
                                        </p:tav>
                                      </p:tavLst>
                                    </p:anim>
                                    <p:anim calcmode="lin" valueType="num">
                                      <p:cBhvr>
                                        <p:cTn id="98" dur="500"/>
                                        <p:tgtEl>
                                          <p:spTgt spid="4">
                                            <p:txEl>
                                              <p:pRg st="1" end="1"/>
                                            </p:txEl>
                                          </p:spTgt>
                                        </p:tgtEl>
                                        <p:attrNameLst>
                                          <p:attrName>ppt_h</p:attrName>
                                        </p:attrNameLst>
                                      </p:cBhvr>
                                      <p:tavLst>
                                        <p:tav tm="0">
                                          <p:val>
                                            <p:strVal val="ppt_h"/>
                                          </p:val>
                                        </p:tav>
                                        <p:tav tm="100000">
                                          <p:val>
                                            <p:strVal val="ppt_h"/>
                                          </p:val>
                                        </p:tav>
                                      </p:tavLst>
                                    </p:anim>
                                    <p:set>
                                      <p:cBhvr>
                                        <p:cTn id="99" dur="1" fill="hold">
                                          <p:stCondLst>
                                            <p:cond delay="499"/>
                                          </p:stCondLst>
                                        </p:cTn>
                                        <p:tgtEl>
                                          <p:spTgt spid="4">
                                            <p:txEl>
                                              <p:pRg st="1" end="1"/>
                                            </p:txEl>
                                          </p:spTgt>
                                        </p:tgtEl>
                                        <p:attrNameLst>
                                          <p:attrName>style.visibility</p:attrName>
                                        </p:attrNameLst>
                                      </p:cBhvr>
                                      <p:to>
                                        <p:strVal val="hidden"/>
                                      </p:to>
                                    </p:set>
                                  </p:childTnLst>
                                </p:cTn>
                              </p:par>
                              <p:par>
                                <p:cTn id="100" presetID="17" presetClass="exit" presetSubtype="10" fill="hold" grpId="1" nodeType="withEffect">
                                  <p:stCondLst>
                                    <p:cond delay="0"/>
                                  </p:stCondLst>
                                  <p:iterate type="wd">
                                    <p:tmPct val="0"/>
                                  </p:iterate>
                                  <p:childTnLst>
                                    <p:anim calcmode="lin" valueType="num">
                                      <p:cBhvr>
                                        <p:cTn id="101" dur="500"/>
                                        <p:tgtEl>
                                          <p:spTgt spid="4">
                                            <p:txEl>
                                              <p:pRg st="2" end="2"/>
                                            </p:txEl>
                                          </p:spTgt>
                                        </p:tgtEl>
                                        <p:attrNameLst>
                                          <p:attrName>ppt_w</p:attrName>
                                        </p:attrNameLst>
                                      </p:cBhvr>
                                      <p:tavLst>
                                        <p:tav tm="0">
                                          <p:val>
                                            <p:strVal val="ppt_w"/>
                                          </p:val>
                                        </p:tav>
                                        <p:tav tm="100000">
                                          <p:val>
                                            <p:fltVal val="0"/>
                                          </p:val>
                                        </p:tav>
                                      </p:tavLst>
                                    </p:anim>
                                    <p:anim calcmode="lin" valueType="num">
                                      <p:cBhvr>
                                        <p:cTn id="102" dur="500"/>
                                        <p:tgtEl>
                                          <p:spTgt spid="4">
                                            <p:txEl>
                                              <p:pRg st="2" end="2"/>
                                            </p:txEl>
                                          </p:spTgt>
                                        </p:tgtEl>
                                        <p:attrNameLst>
                                          <p:attrName>ppt_h</p:attrName>
                                        </p:attrNameLst>
                                      </p:cBhvr>
                                      <p:tavLst>
                                        <p:tav tm="0">
                                          <p:val>
                                            <p:strVal val="ppt_h"/>
                                          </p:val>
                                        </p:tav>
                                        <p:tav tm="100000">
                                          <p:val>
                                            <p:strVal val="ppt_h"/>
                                          </p:val>
                                        </p:tav>
                                      </p:tavLst>
                                    </p:anim>
                                    <p:set>
                                      <p:cBhvr>
                                        <p:cTn id="103" dur="1" fill="hold">
                                          <p:stCondLst>
                                            <p:cond delay="499"/>
                                          </p:stCondLst>
                                        </p:cTn>
                                        <p:tgtEl>
                                          <p:spTgt spid="4">
                                            <p:txEl>
                                              <p:pRg st="2" end="2"/>
                                            </p:txEl>
                                          </p:spTgt>
                                        </p:tgtEl>
                                        <p:attrNameLst>
                                          <p:attrName>style.visibility</p:attrName>
                                        </p:attrNameLst>
                                      </p:cBhvr>
                                      <p:to>
                                        <p:strVal val="hidden"/>
                                      </p:to>
                                    </p:set>
                                  </p:childTnLst>
                                </p:cTn>
                              </p:par>
                              <p:par>
                                <p:cTn id="104" presetID="17" presetClass="exit" presetSubtype="10" fill="hold" grpId="1" nodeType="withEffect">
                                  <p:stCondLst>
                                    <p:cond delay="0"/>
                                  </p:stCondLst>
                                  <p:iterate type="wd">
                                    <p:tmPct val="0"/>
                                  </p:iterate>
                                  <p:childTnLst>
                                    <p:anim calcmode="lin" valueType="num">
                                      <p:cBhvr>
                                        <p:cTn id="105" dur="500"/>
                                        <p:tgtEl>
                                          <p:spTgt spid="4">
                                            <p:txEl>
                                              <p:pRg st="3" end="3"/>
                                            </p:txEl>
                                          </p:spTgt>
                                        </p:tgtEl>
                                        <p:attrNameLst>
                                          <p:attrName>ppt_w</p:attrName>
                                        </p:attrNameLst>
                                      </p:cBhvr>
                                      <p:tavLst>
                                        <p:tav tm="0">
                                          <p:val>
                                            <p:strVal val="ppt_w"/>
                                          </p:val>
                                        </p:tav>
                                        <p:tav tm="100000">
                                          <p:val>
                                            <p:fltVal val="0"/>
                                          </p:val>
                                        </p:tav>
                                      </p:tavLst>
                                    </p:anim>
                                    <p:anim calcmode="lin" valueType="num">
                                      <p:cBhvr>
                                        <p:cTn id="106" dur="500"/>
                                        <p:tgtEl>
                                          <p:spTgt spid="4">
                                            <p:txEl>
                                              <p:pRg st="3" end="3"/>
                                            </p:txEl>
                                          </p:spTgt>
                                        </p:tgtEl>
                                        <p:attrNameLst>
                                          <p:attrName>ppt_h</p:attrName>
                                        </p:attrNameLst>
                                      </p:cBhvr>
                                      <p:tavLst>
                                        <p:tav tm="0">
                                          <p:val>
                                            <p:strVal val="ppt_h"/>
                                          </p:val>
                                        </p:tav>
                                        <p:tav tm="100000">
                                          <p:val>
                                            <p:strVal val="ppt_h"/>
                                          </p:val>
                                        </p:tav>
                                      </p:tavLst>
                                    </p:anim>
                                    <p:set>
                                      <p:cBhvr>
                                        <p:cTn id="107" dur="1" fill="hold">
                                          <p:stCondLst>
                                            <p:cond delay="499"/>
                                          </p:stCondLst>
                                        </p:cTn>
                                        <p:tgtEl>
                                          <p:spTgt spid="4">
                                            <p:txEl>
                                              <p:pRg st="3" end="3"/>
                                            </p:txEl>
                                          </p:spTgt>
                                        </p:tgtEl>
                                        <p:attrNameLst>
                                          <p:attrName>style.visibility</p:attrName>
                                        </p:attrNameLst>
                                      </p:cBhvr>
                                      <p:to>
                                        <p:strVal val="hidden"/>
                                      </p:to>
                                    </p:set>
                                  </p:childTnLst>
                                </p:cTn>
                              </p:par>
                              <p:par>
                                <p:cTn id="108" presetID="17" presetClass="exit" presetSubtype="10" fill="hold" grpId="1" nodeType="withEffect">
                                  <p:stCondLst>
                                    <p:cond delay="0"/>
                                  </p:stCondLst>
                                  <p:iterate type="wd">
                                    <p:tmPct val="0"/>
                                  </p:iterate>
                                  <p:childTnLst>
                                    <p:anim calcmode="lin" valueType="num">
                                      <p:cBhvr>
                                        <p:cTn id="109" dur="500"/>
                                        <p:tgtEl>
                                          <p:spTgt spid="4">
                                            <p:txEl>
                                              <p:pRg st="4" end="4"/>
                                            </p:txEl>
                                          </p:spTgt>
                                        </p:tgtEl>
                                        <p:attrNameLst>
                                          <p:attrName>ppt_w</p:attrName>
                                        </p:attrNameLst>
                                      </p:cBhvr>
                                      <p:tavLst>
                                        <p:tav tm="0">
                                          <p:val>
                                            <p:strVal val="ppt_w"/>
                                          </p:val>
                                        </p:tav>
                                        <p:tav tm="100000">
                                          <p:val>
                                            <p:fltVal val="0"/>
                                          </p:val>
                                        </p:tav>
                                      </p:tavLst>
                                    </p:anim>
                                    <p:anim calcmode="lin" valueType="num">
                                      <p:cBhvr>
                                        <p:cTn id="110" dur="500"/>
                                        <p:tgtEl>
                                          <p:spTgt spid="4">
                                            <p:txEl>
                                              <p:pRg st="4" end="4"/>
                                            </p:txEl>
                                          </p:spTgt>
                                        </p:tgtEl>
                                        <p:attrNameLst>
                                          <p:attrName>ppt_h</p:attrName>
                                        </p:attrNameLst>
                                      </p:cBhvr>
                                      <p:tavLst>
                                        <p:tav tm="0">
                                          <p:val>
                                            <p:strVal val="ppt_h"/>
                                          </p:val>
                                        </p:tav>
                                        <p:tav tm="100000">
                                          <p:val>
                                            <p:strVal val="ppt_h"/>
                                          </p:val>
                                        </p:tav>
                                      </p:tavLst>
                                    </p:anim>
                                    <p:set>
                                      <p:cBhvr>
                                        <p:cTn id="111" dur="1" fill="hold">
                                          <p:stCondLst>
                                            <p:cond delay="499"/>
                                          </p:stCondLst>
                                        </p:cTn>
                                        <p:tgtEl>
                                          <p:spTgt spid="4">
                                            <p:txEl>
                                              <p:pRg st="4" end="4"/>
                                            </p:txEl>
                                          </p:spTgt>
                                        </p:tgtEl>
                                        <p:attrNameLst>
                                          <p:attrName>style.visibility</p:attrName>
                                        </p:attrNameLst>
                                      </p:cBhvr>
                                      <p:to>
                                        <p:strVal val="hidden"/>
                                      </p:to>
                                    </p:set>
                                  </p:childTnLst>
                                </p:cTn>
                              </p:par>
                              <p:par>
                                <p:cTn id="112" presetID="17" presetClass="exit" presetSubtype="10" fill="hold" grpId="1" nodeType="withEffect">
                                  <p:stCondLst>
                                    <p:cond delay="0"/>
                                  </p:stCondLst>
                                  <p:iterate type="wd">
                                    <p:tmPct val="0"/>
                                  </p:iterate>
                                  <p:childTnLst>
                                    <p:anim calcmode="lin" valueType="num">
                                      <p:cBhvr>
                                        <p:cTn id="113" dur="500"/>
                                        <p:tgtEl>
                                          <p:spTgt spid="4">
                                            <p:txEl>
                                              <p:pRg st="5" end="5"/>
                                            </p:txEl>
                                          </p:spTgt>
                                        </p:tgtEl>
                                        <p:attrNameLst>
                                          <p:attrName>ppt_w</p:attrName>
                                        </p:attrNameLst>
                                      </p:cBhvr>
                                      <p:tavLst>
                                        <p:tav tm="0">
                                          <p:val>
                                            <p:strVal val="ppt_w"/>
                                          </p:val>
                                        </p:tav>
                                        <p:tav tm="100000">
                                          <p:val>
                                            <p:fltVal val="0"/>
                                          </p:val>
                                        </p:tav>
                                      </p:tavLst>
                                    </p:anim>
                                    <p:anim calcmode="lin" valueType="num">
                                      <p:cBhvr>
                                        <p:cTn id="114" dur="500"/>
                                        <p:tgtEl>
                                          <p:spTgt spid="4">
                                            <p:txEl>
                                              <p:pRg st="5" end="5"/>
                                            </p:txEl>
                                          </p:spTgt>
                                        </p:tgtEl>
                                        <p:attrNameLst>
                                          <p:attrName>ppt_h</p:attrName>
                                        </p:attrNameLst>
                                      </p:cBhvr>
                                      <p:tavLst>
                                        <p:tav tm="0">
                                          <p:val>
                                            <p:strVal val="ppt_h"/>
                                          </p:val>
                                        </p:tav>
                                        <p:tav tm="100000">
                                          <p:val>
                                            <p:strVal val="ppt_h"/>
                                          </p:val>
                                        </p:tav>
                                      </p:tavLst>
                                    </p:anim>
                                    <p:set>
                                      <p:cBhvr>
                                        <p:cTn id="115" dur="1" fill="hold">
                                          <p:stCondLst>
                                            <p:cond delay="499"/>
                                          </p:stCondLst>
                                        </p:cTn>
                                        <p:tgtEl>
                                          <p:spTgt spid="4">
                                            <p:txEl>
                                              <p:pRg st="5" end="5"/>
                                            </p:txEl>
                                          </p:spTgt>
                                        </p:tgtEl>
                                        <p:attrNameLst>
                                          <p:attrName>style.visibility</p:attrName>
                                        </p:attrNameLst>
                                      </p:cBhvr>
                                      <p:to>
                                        <p:strVal val="hidden"/>
                                      </p:to>
                                    </p:set>
                                  </p:childTnLst>
                                </p:cTn>
                              </p:par>
                              <p:par>
                                <p:cTn id="116" presetID="17" presetClass="exit" presetSubtype="10" fill="hold" grpId="1" nodeType="withEffect">
                                  <p:stCondLst>
                                    <p:cond delay="0"/>
                                  </p:stCondLst>
                                  <p:iterate type="wd">
                                    <p:tmPct val="0"/>
                                  </p:iterate>
                                  <p:childTnLst>
                                    <p:anim calcmode="lin" valueType="num">
                                      <p:cBhvr>
                                        <p:cTn id="117" dur="500"/>
                                        <p:tgtEl>
                                          <p:spTgt spid="4">
                                            <p:txEl>
                                              <p:pRg st="6" end="6"/>
                                            </p:txEl>
                                          </p:spTgt>
                                        </p:tgtEl>
                                        <p:attrNameLst>
                                          <p:attrName>ppt_w</p:attrName>
                                        </p:attrNameLst>
                                      </p:cBhvr>
                                      <p:tavLst>
                                        <p:tav tm="0">
                                          <p:val>
                                            <p:strVal val="ppt_w"/>
                                          </p:val>
                                        </p:tav>
                                        <p:tav tm="100000">
                                          <p:val>
                                            <p:fltVal val="0"/>
                                          </p:val>
                                        </p:tav>
                                      </p:tavLst>
                                    </p:anim>
                                    <p:anim calcmode="lin" valueType="num">
                                      <p:cBhvr>
                                        <p:cTn id="118" dur="500"/>
                                        <p:tgtEl>
                                          <p:spTgt spid="4">
                                            <p:txEl>
                                              <p:pRg st="6" end="6"/>
                                            </p:txEl>
                                          </p:spTgt>
                                        </p:tgtEl>
                                        <p:attrNameLst>
                                          <p:attrName>ppt_h</p:attrName>
                                        </p:attrNameLst>
                                      </p:cBhvr>
                                      <p:tavLst>
                                        <p:tav tm="0">
                                          <p:val>
                                            <p:strVal val="ppt_h"/>
                                          </p:val>
                                        </p:tav>
                                        <p:tav tm="100000">
                                          <p:val>
                                            <p:strVal val="ppt_h"/>
                                          </p:val>
                                        </p:tav>
                                      </p:tavLst>
                                    </p:anim>
                                    <p:set>
                                      <p:cBhvr>
                                        <p:cTn id="119" dur="1" fill="hold">
                                          <p:stCondLst>
                                            <p:cond delay="499"/>
                                          </p:stCondLst>
                                        </p:cTn>
                                        <p:tgtEl>
                                          <p:spTgt spid="4">
                                            <p:txEl>
                                              <p:pRg st="6" end="6"/>
                                            </p:txEl>
                                          </p:spTgt>
                                        </p:tgtEl>
                                        <p:attrNameLst>
                                          <p:attrName>style.visibility</p:attrName>
                                        </p:attrNameLst>
                                      </p:cBhvr>
                                      <p:to>
                                        <p:strVal val="hidden"/>
                                      </p:to>
                                    </p:set>
                                  </p:childTnLst>
                                </p:cTn>
                              </p:par>
                              <p:par>
                                <p:cTn id="120" presetID="17" presetClass="exit" presetSubtype="10" fill="hold" grpId="1" nodeType="withEffect">
                                  <p:stCondLst>
                                    <p:cond delay="0"/>
                                  </p:stCondLst>
                                  <p:iterate type="wd">
                                    <p:tmPct val="0"/>
                                  </p:iterate>
                                  <p:childTnLst>
                                    <p:anim calcmode="lin" valueType="num">
                                      <p:cBhvr>
                                        <p:cTn id="121" dur="500"/>
                                        <p:tgtEl>
                                          <p:spTgt spid="4">
                                            <p:txEl>
                                              <p:pRg st="7" end="7"/>
                                            </p:txEl>
                                          </p:spTgt>
                                        </p:tgtEl>
                                        <p:attrNameLst>
                                          <p:attrName>ppt_w</p:attrName>
                                        </p:attrNameLst>
                                      </p:cBhvr>
                                      <p:tavLst>
                                        <p:tav tm="0">
                                          <p:val>
                                            <p:strVal val="ppt_w"/>
                                          </p:val>
                                        </p:tav>
                                        <p:tav tm="100000">
                                          <p:val>
                                            <p:fltVal val="0"/>
                                          </p:val>
                                        </p:tav>
                                      </p:tavLst>
                                    </p:anim>
                                    <p:anim calcmode="lin" valueType="num">
                                      <p:cBhvr>
                                        <p:cTn id="122" dur="500"/>
                                        <p:tgtEl>
                                          <p:spTgt spid="4">
                                            <p:txEl>
                                              <p:pRg st="7" end="7"/>
                                            </p:txEl>
                                          </p:spTgt>
                                        </p:tgtEl>
                                        <p:attrNameLst>
                                          <p:attrName>ppt_h</p:attrName>
                                        </p:attrNameLst>
                                      </p:cBhvr>
                                      <p:tavLst>
                                        <p:tav tm="0">
                                          <p:val>
                                            <p:strVal val="ppt_h"/>
                                          </p:val>
                                        </p:tav>
                                        <p:tav tm="100000">
                                          <p:val>
                                            <p:strVal val="ppt_h"/>
                                          </p:val>
                                        </p:tav>
                                      </p:tavLst>
                                    </p:anim>
                                    <p:set>
                                      <p:cBhvr>
                                        <p:cTn id="123"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6" presetClass="exit" presetSubtype="0" fill="hold" grpId="1" nodeType="clickEffect">
                                  <p:stCondLst>
                                    <p:cond delay="0"/>
                                  </p:stCondLst>
                                  <p:childTnLst>
                                    <p:animEffect transition="out" filter="wipe(down)">
                                      <p:cBhvr>
                                        <p:cTn id="127" dur="180" accel="50000">
                                          <p:stCondLst>
                                            <p:cond delay="1820"/>
                                          </p:stCondLst>
                                        </p:cTn>
                                        <p:tgtEl>
                                          <p:spTgt spid="2"/>
                                        </p:tgtEl>
                                      </p:cBhvr>
                                    </p:animEffect>
                                    <p:anim calcmode="lin" valueType="num">
                                      <p:cBhvr>
                                        <p:cTn id="128"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129"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130"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1"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2"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3"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4"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35" dur="26">
                                          <p:stCondLst>
                                            <p:cond delay="620"/>
                                          </p:stCondLst>
                                        </p:cTn>
                                        <p:tgtEl>
                                          <p:spTgt spid="2"/>
                                        </p:tgtEl>
                                      </p:cBhvr>
                                      <p:to x="100000" y="60000"/>
                                    </p:animScale>
                                    <p:animScale>
                                      <p:cBhvr>
                                        <p:cTn id="136" dur="166" decel="50000">
                                          <p:stCondLst>
                                            <p:cond delay="646"/>
                                          </p:stCondLst>
                                        </p:cTn>
                                        <p:tgtEl>
                                          <p:spTgt spid="2"/>
                                        </p:tgtEl>
                                      </p:cBhvr>
                                      <p:to x="100000" y="100000"/>
                                    </p:animScale>
                                    <p:animScale>
                                      <p:cBhvr>
                                        <p:cTn id="137" dur="26">
                                          <p:stCondLst>
                                            <p:cond delay="1312"/>
                                          </p:stCondLst>
                                        </p:cTn>
                                        <p:tgtEl>
                                          <p:spTgt spid="2"/>
                                        </p:tgtEl>
                                      </p:cBhvr>
                                      <p:to x="100000" y="80000"/>
                                    </p:animScale>
                                    <p:animScale>
                                      <p:cBhvr>
                                        <p:cTn id="138" dur="166" decel="50000">
                                          <p:stCondLst>
                                            <p:cond delay="1338"/>
                                          </p:stCondLst>
                                        </p:cTn>
                                        <p:tgtEl>
                                          <p:spTgt spid="2"/>
                                        </p:tgtEl>
                                      </p:cBhvr>
                                      <p:to x="100000" y="100000"/>
                                    </p:animScale>
                                    <p:animScale>
                                      <p:cBhvr>
                                        <p:cTn id="139" dur="26">
                                          <p:stCondLst>
                                            <p:cond delay="1642"/>
                                          </p:stCondLst>
                                        </p:cTn>
                                        <p:tgtEl>
                                          <p:spTgt spid="2"/>
                                        </p:tgtEl>
                                      </p:cBhvr>
                                      <p:to x="100000" y="90000"/>
                                    </p:animScale>
                                    <p:animScale>
                                      <p:cBhvr>
                                        <p:cTn id="140" dur="166" decel="50000">
                                          <p:stCondLst>
                                            <p:cond delay="1668"/>
                                          </p:stCondLst>
                                        </p:cTn>
                                        <p:tgtEl>
                                          <p:spTgt spid="2"/>
                                        </p:tgtEl>
                                      </p:cBhvr>
                                      <p:to x="100000" y="100000"/>
                                    </p:animScale>
                                    <p:animScale>
                                      <p:cBhvr>
                                        <p:cTn id="141" dur="26">
                                          <p:stCondLst>
                                            <p:cond delay="1808"/>
                                          </p:stCondLst>
                                        </p:cTn>
                                        <p:tgtEl>
                                          <p:spTgt spid="2"/>
                                        </p:tgtEl>
                                      </p:cBhvr>
                                      <p:to x="100000" y="95000"/>
                                    </p:animScale>
                                    <p:animScale>
                                      <p:cBhvr>
                                        <p:cTn id="142" dur="166" decel="50000">
                                          <p:stCondLst>
                                            <p:cond delay="1834"/>
                                          </p:stCondLst>
                                        </p:cTn>
                                        <p:tgtEl>
                                          <p:spTgt spid="2"/>
                                        </p:tgtEl>
                                      </p:cBhvr>
                                      <p:to x="100000" y="100000"/>
                                    </p:animScale>
                                    <p:set>
                                      <p:cBhvr>
                                        <p:cTn id="143" dur="1" fill="hold">
                                          <p:stCondLst>
                                            <p:cond delay="1999"/>
                                          </p:stCondLst>
                                        </p:cTn>
                                        <p:tgtEl>
                                          <p:spTgt spid="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 presetClass="exit" presetSubtype="4" fill="hold" nodeType="clickEffect">
                                  <p:stCondLst>
                                    <p:cond delay="0"/>
                                  </p:stCondLst>
                                  <p:childTnLst>
                                    <p:anim calcmode="lin" valueType="num">
                                      <p:cBhvr additive="base">
                                        <p:cTn id="147" dur="500"/>
                                        <p:tgtEl>
                                          <p:spTgt spid="5"/>
                                        </p:tgtEl>
                                        <p:attrNameLst>
                                          <p:attrName>ppt_x</p:attrName>
                                        </p:attrNameLst>
                                      </p:cBhvr>
                                      <p:tavLst>
                                        <p:tav tm="0">
                                          <p:val>
                                            <p:strVal val="ppt_x"/>
                                          </p:val>
                                        </p:tav>
                                        <p:tav tm="100000">
                                          <p:val>
                                            <p:strVal val="ppt_x"/>
                                          </p:val>
                                        </p:tav>
                                      </p:tavLst>
                                    </p:anim>
                                    <p:anim calcmode="lin" valueType="num">
                                      <p:cBhvr additive="base">
                                        <p:cTn id="148" dur="500"/>
                                        <p:tgtEl>
                                          <p:spTgt spid="5"/>
                                        </p:tgtEl>
                                        <p:attrNameLst>
                                          <p:attrName>ppt_y</p:attrName>
                                        </p:attrNameLst>
                                      </p:cBhvr>
                                      <p:tavLst>
                                        <p:tav tm="0">
                                          <p:val>
                                            <p:strVal val="ppt_y"/>
                                          </p:val>
                                        </p:tav>
                                        <p:tav tm="100000">
                                          <p:val>
                                            <p:strVal val="1+ppt_h/2"/>
                                          </p:val>
                                        </p:tav>
                                      </p:tavLst>
                                    </p:anim>
                                    <p:set>
                                      <p:cBhvr>
                                        <p:cTn id="14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uiExpand="1" build="allAtOnce"/>
      <p:bldP spid="4"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icjproject.org/wp-content/uploads/2011/10/Global-Climate-Change3.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0341"/>
          </a:xfrm>
          <a:prstGeom prst="rect">
            <a:avLst/>
          </a:prstGeom>
          <a:noFill/>
        </p:spPr>
      </p:pic>
      <p:sp>
        <p:nvSpPr>
          <p:cNvPr id="4" name="TextBox 3"/>
          <p:cNvSpPr txBox="1"/>
          <p:nvPr/>
        </p:nvSpPr>
        <p:spPr>
          <a:xfrm>
            <a:off x="1676400" y="457200"/>
            <a:ext cx="7086600" cy="830997"/>
          </a:xfrm>
          <a:prstGeom prst="rect">
            <a:avLst/>
          </a:prstGeom>
          <a:noFill/>
        </p:spPr>
        <p:txBody>
          <a:bodyPr wrap="square" rtlCol="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rPr>
              <a:t>Report  Outline</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endParaRPr>
          </a:p>
        </p:txBody>
      </p:sp>
      <p:sp>
        <p:nvSpPr>
          <p:cNvPr id="5" name="TextBox 4">
            <a:hlinkClick r:id="rId3" action="ppaction://hlinksldjump"/>
          </p:cNvPr>
          <p:cNvSpPr txBox="1"/>
          <p:nvPr/>
        </p:nvSpPr>
        <p:spPr>
          <a:xfrm>
            <a:off x="914400" y="1371600"/>
            <a:ext cx="4267200" cy="584775"/>
          </a:xfrm>
          <a:prstGeom prst="rect">
            <a:avLst/>
          </a:prstGeom>
          <a:noFill/>
        </p:spPr>
        <p:txBody>
          <a:bodyPr wrap="square" rtlCol="0">
            <a:spAutoFit/>
          </a:bodyPr>
          <a:lstStyle/>
          <a:p>
            <a:pPr>
              <a:buFont typeface="Wingdings" pitchFamily="2" charset="2"/>
              <a:buChar char="Ø"/>
            </a:pPr>
            <a:r>
              <a:rPr lang="en-US" sz="3200" dirty="0" smtClean="0">
                <a:latin typeface="Century Gothic" pitchFamily="34" charset="0"/>
              </a:rPr>
              <a:t>Introduction</a:t>
            </a:r>
            <a:endParaRPr lang="en-US" sz="3200" dirty="0">
              <a:latin typeface="Century Gothic" pitchFamily="34" charset="0"/>
            </a:endParaRPr>
          </a:p>
        </p:txBody>
      </p:sp>
      <p:sp>
        <p:nvSpPr>
          <p:cNvPr id="6" name="TextBox 5">
            <a:hlinkClick r:id="rId4" action="ppaction://hlinksldjump"/>
          </p:cNvPr>
          <p:cNvSpPr txBox="1"/>
          <p:nvPr/>
        </p:nvSpPr>
        <p:spPr>
          <a:xfrm>
            <a:off x="914400" y="2057400"/>
            <a:ext cx="4267200" cy="584775"/>
          </a:xfrm>
          <a:prstGeom prst="rect">
            <a:avLst/>
          </a:prstGeom>
          <a:noFill/>
        </p:spPr>
        <p:txBody>
          <a:bodyPr wrap="square" rtlCol="0">
            <a:spAutoFit/>
          </a:bodyPr>
          <a:lstStyle/>
          <a:p>
            <a:pPr>
              <a:buFont typeface="Wingdings" pitchFamily="2" charset="2"/>
              <a:buChar char="Ø"/>
            </a:pPr>
            <a:r>
              <a:rPr lang="en-US" sz="3200" dirty="0" smtClean="0">
                <a:latin typeface="Century Gothic" pitchFamily="34" charset="0"/>
              </a:rPr>
              <a:t>Mechanism</a:t>
            </a:r>
            <a:endParaRPr lang="en-US" sz="3200" dirty="0">
              <a:latin typeface="Century Gothic" pitchFamily="34" charset="0"/>
            </a:endParaRPr>
          </a:p>
        </p:txBody>
      </p:sp>
      <p:sp>
        <p:nvSpPr>
          <p:cNvPr id="7" name="TextBox 6">
            <a:hlinkClick r:id="rId5" action="ppaction://hlinksldjump"/>
          </p:cNvPr>
          <p:cNvSpPr txBox="1"/>
          <p:nvPr/>
        </p:nvSpPr>
        <p:spPr>
          <a:xfrm>
            <a:off x="914400" y="2768025"/>
            <a:ext cx="4267200" cy="584775"/>
          </a:xfrm>
          <a:prstGeom prst="rect">
            <a:avLst/>
          </a:prstGeom>
          <a:noFill/>
        </p:spPr>
        <p:txBody>
          <a:bodyPr wrap="square" rtlCol="0">
            <a:spAutoFit/>
          </a:bodyPr>
          <a:lstStyle/>
          <a:p>
            <a:pPr>
              <a:buFont typeface="Wingdings" pitchFamily="2" charset="2"/>
              <a:buChar char="Ø"/>
            </a:pPr>
            <a:r>
              <a:rPr lang="en-US" sz="3200" dirty="0" smtClean="0">
                <a:latin typeface="Century Gothic" pitchFamily="34" charset="0"/>
              </a:rPr>
              <a:t>Causes</a:t>
            </a:r>
            <a:endParaRPr lang="en-US" sz="3200" dirty="0">
              <a:latin typeface="Century Gothic" pitchFamily="34" charset="0"/>
            </a:endParaRPr>
          </a:p>
        </p:txBody>
      </p:sp>
      <p:sp>
        <p:nvSpPr>
          <p:cNvPr id="8" name="TextBox 7">
            <a:hlinkClick r:id="rId6" action="ppaction://hlinksldjump"/>
          </p:cNvPr>
          <p:cNvSpPr txBox="1"/>
          <p:nvPr/>
        </p:nvSpPr>
        <p:spPr>
          <a:xfrm>
            <a:off x="914400" y="3453825"/>
            <a:ext cx="4267200" cy="584775"/>
          </a:xfrm>
          <a:prstGeom prst="rect">
            <a:avLst/>
          </a:prstGeom>
          <a:noFill/>
        </p:spPr>
        <p:txBody>
          <a:bodyPr wrap="square" rtlCol="0">
            <a:spAutoFit/>
          </a:bodyPr>
          <a:lstStyle/>
          <a:p>
            <a:pPr>
              <a:buFont typeface="Wingdings" pitchFamily="2" charset="2"/>
              <a:buChar char="Ø"/>
            </a:pPr>
            <a:r>
              <a:rPr lang="en-US" sz="3200" dirty="0" smtClean="0">
                <a:latin typeface="Century Gothic" pitchFamily="34" charset="0"/>
              </a:rPr>
              <a:t>Effects</a:t>
            </a:r>
            <a:endParaRPr lang="en-US" sz="3200" dirty="0">
              <a:latin typeface="Century Gothic" pitchFamily="34" charset="0"/>
            </a:endParaRPr>
          </a:p>
        </p:txBody>
      </p:sp>
      <p:sp>
        <p:nvSpPr>
          <p:cNvPr id="9" name="TextBox 8">
            <a:hlinkClick r:id="rId7" action="ppaction://hlinksldjump"/>
          </p:cNvPr>
          <p:cNvSpPr txBox="1"/>
          <p:nvPr/>
        </p:nvSpPr>
        <p:spPr>
          <a:xfrm>
            <a:off x="914400" y="4114800"/>
            <a:ext cx="4267200" cy="584775"/>
          </a:xfrm>
          <a:prstGeom prst="rect">
            <a:avLst/>
          </a:prstGeom>
          <a:noFill/>
        </p:spPr>
        <p:txBody>
          <a:bodyPr wrap="square" rtlCol="0">
            <a:spAutoFit/>
          </a:bodyPr>
          <a:lstStyle/>
          <a:p>
            <a:pPr>
              <a:buFont typeface="Wingdings" pitchFamily="2" charset="2"/>
              <a:buChar char="Ø"/>
            </a:pPr>
            <a:r>
              <a:rPr lang="en-US" sz="3200" dirty="0" smtClean="0">
                <a:latin typeface="Century Gothic" pitchFamily="34" charset="0"/>
              </a:rPr>
              <a:t>Impacts</a:t>
            </a:r>
            <a:endParaRPr lang="en-US" sz="3200" dirty="0">
              <a:latin typeface="Century Gothic" pitchFamily="34" charset="0"/>
            </a:endParaRPr>
          </a:p>
        </p:txBody>
      </p:sp>
      <p:sp>
        <p:nvSpPr>
          <p:cNvPr id="10" name="TextBox 9">
            <a:hlinkClick r:id="rId8" action="ppaction://hlinksldjump"/>
          </p:cNvPr>
          <p:cNvSpPr txBox="1"/>
          <p:nvPr/>
        </p:nvSpPr>
        <p:spPr>
          <a:xfrm>
            <a:off x="914400" y="4825425"/>
            <a:ext cx="4267200" cy="584775"/>
          </a:xfrm>
          <a:prstGeom prst="rect">
            <a:avLst/>
          </a:prstGeom>
          <a:noFill/>
        </p:spPr>
        <p:txBody>
          <a:bodyPr wrap="square" rtlCol="0">
            <a:spAutoFit/>
          </a:bodyPr>
          <a:lstStyle/>
          <a:p>
            <a:pPr>
              <a:buFont typeface="Wingdings" pitchFamily="2" charset="2"/>
              <a:buChar char="Ø"/>
            </a:pPr>
            <a:r>
              <a:rPr lang="en-US" sz="3200" dirty="0" smtClean="0">
                <a:latin typeface="Century Gothic" pitchFamily="34" charset="0"/>
              </a:rPr>
              <a:t>Mitigation</a:t>
            </a:r>
            <a:endParaRPr lang="en-US" sz="3200" dirty="0">
              <a:latin typeface="Century Gothic" pitchFamily="34" charset="0"/>
            </a:endParaRPr>
          </a:p>
        </p:txBody>
      </p:sp>
      <p:sp>
        <p:nvSpPr>
          <p:cNvPr id="11" name="TextBox 10">
            <a:hlinkClick r:id="rId9" action="ppaction://hlinksldjump"/>
          </p:cNvPr>
          <p:cNvSpPr txBox="1"/>
          <p:nvPr/>
        </p:nvSpPr>
        <p:spPr>
          <a:xfrm>
            <a:off x="838200" y="5511225"/>
            <a:ext cx="7848600" cy="584775"/>
          </a:xfrm>
          <a:prstGeom prst="rect">
            <a:avLst/>
          </a:prstGeom>
          <a:noFill/>
        </p:spPr>
        <p:txBody>
          <a:bodyPr wrap="square" rtlCol="0">
            <a:spAutoFit/>
          </a:bodyPr>
          <a:lstStyle/>
          <a:p>
            <a:pPr>
              <a:buFont typeface="Wingdings" pitchFamily="2" charset="2"/>
              <a:buChar char="Ø"/>
            </a:pPr>
            <a:r>
              <a:rPr lang="en-US" sz="3200" dirty="0" smtClean="0">
                <a:latin typeface="Century Gothic" pitchFamily="34" charset="0"/>
              </a:rPr>
              <a:t>Conclusions and Recommendations</a:t>
            </a:r>
            <a:endParaRPr lang="en-US" sz="32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4" presetClass="entr" presetSubtype="0" accel="10000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0.05"/>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anim calcmode="lin" valueType="num">
                                      <p:cBhvr>
                                        <p:cTn id="26" dur="500" fill="hold"/>
                                        <p:tgtEl>
                                          <p:spTgt spid="5"/>
                                        </p:tgtEl>
                                        <p:attrNameLst>
                                          <p:attrName>ppt_x</p:attrName>
                                        </p:attrNameLst>
                                      </p:cBhvr>
                                      <p:tavLst>
                                        <p:tav tm="0">
                                          <p:val>
                                            <p:strVal val="#ppt_x-.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Effect transition="in" filter="fade">
                                      <p:cBhvr>
                                        <p:cTn id="28" dur="500"/>
                                        <p:tgtEl>
                                          <p:spTgt spid="5"/>
                                        </p:tgtEl>
                                      </p:cBhvr>
                                    </p:animEffect>
                                  </p:childTnLst>
                                </p:cTn>
                              </p:par>
                            </p:childTnLst>
                          </p:cTn>
                        </p:par>
                        <p:par>
                          <p:cTn id="29" fill="hold">
                            <p:stCondLst>
                              <p:cond delay="2500"/>
                            </p:stCondLst>
                            <p:childTnLst>
                              <p:par>
                                <p:cTn id="30" presetID="54" presetClass="entr" presetSubtype="0" accel="10000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ppt_w*0.05"/>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anim calcmode="lin" valueType="num">
                                      <p:cBhvr>
                                        <p:cTn id="34" dur="500" fill="hold"/>
                                        <p:tgtEl>
                                          <p:spTgt spid="6"/>
                                        </p:tgtEl>
                                        <p:attrNameLst>
                                          <p:attrName>ppt_x</p:attrName>
                                        </p:attrNameLst>
                                      </p:cBhvr>
                                      <p:tavLst>
                                        <p:tav tm="0">
                                          <p:val>
                                            <p:strVal val="#ppt_x-.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Effect transition="in" filter="fade">
                                      <p:cBhvr>
                                        <p:cTn id="36" dur="500"/>
                                        <p:tgtEl>
                                          <p:spTgt spid="6"/>
                                        </p:tgtEl>
                                      </p:cBhvr>
                                    </p:animEffect>
                                  </p:childTnLst>
                                </p:cTn>
                              </p:par>
                            </p:childTnLst>
                          </p:cTn>
                        </p:par>
                        <p:par>
                          <p:cTn id="37" fill="hold">
                            <p:stCondLst>
                              <p:cond delay="3000"/>
                            </p:stCondLst>
                            <p:childTnLst>
                              <p:par>
                                <p:cTn id="38" presetID="54" presetClass="entr" presetSubtype="0" ac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0.05"/>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 calcmode="lin" valueType="num">
                                      <p:cBhvr>
                                        <p:cTn id="42" dur="500" fill="hold"/>
                                        <p:tgtEl>
                                          <p:spTgt spid="7"/>
                                        </p:tgtEl>
                                        <p:attrNameLst>
                                          <p:attrName>ppt_x</p:attrName>
                                        </p:attrNameLst>
                                      </p:cBhvr>
                                      <p:tavLst>
                                        <p:tav tm="0">
                                          <p:val>
                                            <p:strVal val="#ppt_x-.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animEffect transition="in" filter="fade">
                                      <p:cBhvr>
                                        <p:cTn id="44" dur="500"/>
                                        <p:tgtEl>
                                          <p:spTgt spid="7"/>
                                        </p:tgtEl>
                                      </p:cBhvr>
                                    </p:animEffect>
                                  </p:childTnLst>
                                </p:cTn>
                              </p:par>
                            </p:childTnLst>
                          </p:cTn>
                        </p:par>
                        <p:par>
                          <p:cTn id="45" fill="hold">
                            <p:stCondLst>
                              <p:cond delay="3500"/>
                            </p:stCondLst>
                            <p:childTnLst>
                              <p:par>
                                <p:cTn id="46" presetID="54" presetClass="entr" presetSubtype="0" accel="10000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strVal val="#ppt_w*0.05"/>
                                          </p:val>
                                        </p:tav>
                                        <p:tav tm="100000">
                                          <p:val>
                                            <p:strVal val="#ppt_w"/>
                                          </p:val>
                                        </p:tav>
                                      </p:tavLst>
                                    </p:anim>
                                    <p:anim calcmode="lin" valueType="num">
                                      <p:cBhvr>
                                        <p:cTn id="49" dur="500" fill="hold"/>
                                        <p:tgtEl>
                                          <p:spTgt spid="8"/>
                                        </p:tgtEl>
                                        <p:attrNameLst>
                                          <p:attrName>ppt_h</p:attrName>
                                        </p:attrNameLst>
                                      </p:cBhvr>
                                      <p:tavLst>
                                        <p:tav tm="0">
                                          <p:val>
                                            <p:strVal val="#ppt_h"/>
                                          </p:val>
                                        </p:tav>
                                        <p:tav tm="100000">
                                          <p:val>
                                            <p:strVal val="#ppt_h"/>
                                          </p:val>
                                        </p:tav>
                                      </p:tavLst>
                                    </p:anim>
                                    <p:anim calcmode="lin" valueType="num">
                                      <p:cBhvr>
                                        <p:cTn id="50" dur="500" fill="hold"/>
                                        <p:tgtEl>
                                          <p:spTgt spid="8"/>
                                        </p:tgtEl>
                                        <p:attrNameLst>
                                          <p:attrName>ppt_x</p:attrName>
                                        </p:attrNameLst>
                                      </p:cBhvr>
                                      <p:tavLst>
                                        <p:tav tm="0">
                                          <p:val>
                                            <p:strVal val="#ppt_x-.2"/>
                                          </p:val>
                                        </p:tav>
                                        <p:tav tm="100000">
                                          <p:val>
                                            <p:strVal val="#ppt_x"/>
                                          </p:val>
                                        </p:tav>
                                      </p:tavLst>
                                    </p:anim>
                                    <p:anim calcmode="lin" valueType="num">
                                      <p:cBhvr>
                                        <p:cTn id="51" dur="500" fill="hold"/>
                                        <p:tgtEl>
                                          <p:spTgt spid="8"/>
                                        </p:tgtEl>
                                        <p:attrNameLst>
                                          <p:attrName>ppt_y</p:attrName>
                                        </p:attrNameLst>
                                      </p:cBhvr>
                                      <p:tavLst>
                                        <p:tav tm="0">
                                          <p:val>
                                            <p:strVal val="#ppt_y"/>
                                          </p:val>
                                        </p:tav>
                                        <p:tav tm="100000">
                                          <p:val>
                                            <p:strVal val="#ppt_y"/>
                                          </p:val>
                                        </p:tav>
                                      </p:tavLst>
                                    </p:anim>
                                    <p:animEffect transition="in" filter="fade">
                                      <p:cBhvr>
                                        <p:cTn id="52" dur="500"/>
                                        <p:tgtEl>
                                          <p:spTgt spid="8"/>
                                        </p:tgtEl>
                                      </p:cBhvr>
                                    </p:animEffect>
                                  </p:childTnLst>
                                </p:cTn>
                              </p:par>
                            </p:childTnLst>
                          </p:cTn>
                        </p:par>
                        <p:par>
                          <p:cTn id="53" fill="hold">
                            <p:stCondLst>
                              <p:cond delay="4000"/>
                            </p:stCondLst>
                            <p:childTnLst>
                              <p:par>
                                <p:cTn id="54" presetID="54" presetClass="entr" presetSubtype="0" accel="10000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strVal val="#ppt_w*0.05"/>
                                          </p:val>
                                        </p:tav>
                                        <p:tav tm="100000">
                                          <p:val>
                                            <p:strVal val="#ppt_w"/>
                                          </p:val>
                                        </p:tav>
                                      </p:tavLst>
                                    </p:anim>
                                    <p:anim calcmode="lin" valueType="num">
                                      <p:cBhvr>
                                        <p:cTn id="57" dur="500" fill="hold"/>
                                        <p:tgtEl>
                                          <p:spTgt spid="9"/>
                                        </p:tgtEl>
                                        <p:attrNameLst>
                                          <p:attrName>ppt_h</p:attrName>
                                        </p:attrNameLst>
                                      </p:cBhvr>
                                      <p:tavLst>
                                        <p:tav tm="0">
                                          <p:val>
                                            <p:strVal val="#ppt_h"/>
                                          </p:val>
                                        </p:tav>
                                        <p:tav tm="100000">
                                          <p:val>
                                            <p:strVal val="#ppt_h"/>
                                          </p:val>
                                        </p:tav>
                                      </p:tavLst>
                                    </p:anim>
                                    <p:anim calcmode="lin" valueType="num">
                                      <p:cBhvr>
                                        <p:cTn id="58" dur="500" fill="hold"/>
                                        <p:tgtEl>
                                          <p:spTgt spid="9"/>
                                        </p:tgtEl>
                                        <p:attrNameLst>
                                          <p:attrName>ppt_x</p:attrName>
                                        </p:attrNameLst>
                                      </p:cBhvr>
                                      <p:tavLst>
                                        <p:tav tm="0">
                                          <p:val>
                                            <p:strVal val="#ppt_x-.2"/>
                                          </p:val>
                                        </p:tav>
                                        <p:tav tm="100000">
                                          <p:val>
                                            <p:strVal val="#ppt_x"/>
                                          </p:val>
                                        </p:tav>
                                      </p:tavLst>
                                    </p:anim>
                                    <p:anim calcmode="lin" valueType="num">
                                      <p:cBhvr>
                                        <p:cTn id="59" dur="500" fill="hold"/>
                                        <p:tgtEl>
                                          <p:spTgt spid="9"/>
                                        </p:tgtEl>
                                        <p:attrNameLst>
                                          <p:attrName>ppt_y</p:attrName>
                                        </p:attrNameLst>
                                      </p:cBhvr>
                                      <p:tavLst>
                                        <p:tav tm="0">
                                          <p:val>
                                            <p:strVal val="#ppt_y"/>
                                          </p:val>
                                        </p:tav>
                                        <p:tav tm="100000">
                                          <p:val>
                                            <p:strVal val="#ppt_y"/>
                                          </p:val>
                                        </p:tav>
                                      </p:tavLst>
                                    </p:anim>
                                    <p:animEffect transition="in" filter="fade">
                                      <p:cBhvr>
                                        <p:cTn id="60" dur="500"/>
                                        <p:tgtEl>
                                          <p:spTgt spid="9"/>
                                        </p:tgtEl>
                                      </p:cBhvr>
                                    </p:animEffect>
                                  </p:childTnLst>
                                </p:cTn>
                              </p:par>
                            </p:childTnLst>
                          </p:cTn>
                        </p:par>
                        <p:par>
                          <p:cTn id="61" fill="hold">
                            <p:stCondLst>
                              <p:cond delay="4500"/>
                            </p:stCondLst>
                            <p:childTnLst>
                              <p:par>
                                <p:cTn id="62" presetID="54" presetClass="entr" presetSubtype="0" accel="10000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strVal val="#ppt_w*0.05"/>
                                          </p:val>
                                        </p:tav>
                                        <p:tav tm="100000">
                                          <p:val>
                                            <p:strVal val="#ppt_w"/>
                                          </p:val>
                                        </p:tav>
                                      </p:tavLst>
                                    </p:anim>
                                    <p:anim calcmode="lin" valueType="num">
                                      <p:cBhvr>
                                        <p:cTn id="65" dur="500" fill="hold"/>
                                        <p:tgtEl>
                                          <p:spTgt spid="10"/>
                                        </p:tgtEl>
                                        <p:attrNameLst>
                                          <p:attrName>ppt_h</p:attrName>
                                        </p:attrNameLst>
                                      </p:cBhvr>
                                      <p:tavLst>
                                        <p:tav tm="0">
                                          <p:val>
                                            <p:strVal val="#ppt_h"/>
                                          </p:val>
                                        </p:tav>
                                        <p:tav tm="100000">
                                          <p:val>
                                            <p:strVal val="#ppt_h"/>
                                          </p:val>
                                        </p:tav>
                                      </p:tavLst>
                                    </p:anim>
                                    <p:anim calcmode="lin" valueType="num">
                                      <p:cBhvr>
                                        <p:cTn id="66" dur="500" fill="hold"/>
                                        <p:tgtEl>
                                          <p:spTgt spid="10"/>
                                        </p:tgtEl>
                                        <p:attrNameLst>
                                          <p:attrName>ppt_x</p:attrName>
                                        </p:attrNameLst>
                                      </p:cBhvr>
                                      <p:tavLst>
                                        <p:tav tm="0">
                                          <p:val>
                                            <p:strVal val="#ppt_x-.2"/>
                                          </p:val>
                                        </p:tav>
                                        <p:tav tm="100000">
                                          <p:val>
                                            <p:strVal val="#ppt_x"/>
                                          </p:val>
                                        </p:tav>
                                      </p:tavLst>
                                    </p:anim>
                                    <p:anim calcmode="lin" valueType="num">
                                      <p:cBhvr>
                                        <p:cTn id="67" dur="500" fill="hold"/>
                                        <p:tgtEl>
                                          <p:spTgt spid="10"/>
                                        </p:tgtEl>
                                        <p:attrNameLst>
                                          <p:attrName>ppt_y</p:attrName>
                                        </p:attrNameLst>
                                      </p:cBhvr>
                                      <p:tavLst>
                                        <p:tav tm="0">
                                          <p:val>
                                            <p:strVal val="#ppt_y"/>
                                          </p:val>
                                        </p:tav>
                                        <p:tav tm="100000">
                                          <p:val>
                                            <p:strVal val="#ppt_y"/>
                                          </p:val>
                                        </p:tav>
                                      </p:tavLst>
                                    </p:anim>
                                    <p:animEffect transition="in" filter="fade">
                                      <p:cBhvr>
                                        <p:cTn id="68" dur="500"/>
                                        <p:tgtEl>
                                          <p:spTgt spid="10"/>
                                        </p:tgtEl>
                                      </p:cBhvr>
                                    </p:animEffect>
                                  </p:childTnLst>
                                </p:cTn>
                              </p:par>
                            </p:childTnLst>
                          </p:cTn>
                        </p:par>
                        <p:par>
                          <p:cTn id="69" fill="hold">
                            <p:stCondLst>
                              <p:cond delay="5000"/>
                            </p:stCondLst>
                            <p:childTnLst>
                              <p:par>
                                <p:cTn id="70" presetID="54" presetClass="entr" presetSubtype="0" accel="10000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strVal val="#ppt_w*0.05"/>
                                          </p:val>
                                        </p:tav>
                                        <p:tav tm="100000">
                                          <p:val>
                                            <p:strVal val="#ppt_w"/>
                                          </p:val>
                                        </p:tav>
                                      </p:tavLst>
                                    </p:anim>
                                    <p:anim calcmode="lin" valueType="num">
                                      <p:cBhvr>
                                        <p:cTn id="73" dur="500" fill="hold"/>
                                        <p:tgtEl>
                                          <p:spTgt spid="11"/>
                                        </p:tgtEl>
                                        <p:attrNameLst>
                                          <p:attrName>ppt_h</p:attrName>
                                        </p:attrNameLst>
                                      </p:cBhvr>
                                      <p:tavLst>
                                        <p:tav tm="0">
                                          <p:val>
                                            <p:strVal val="#ppt_h"/>
                                          </p:val>
                                        </p:tav>
                                        <p:tav tm="100000">
                                          <p:val>
                                            <p:strVal val="#ppt_h"/>
                                          </p:val>
                                        </p:tav>
                                      </p:tavLst>
                                    </p:anim>
                                    <p:anim calcmode="lin" valueType="num">
                                      <p:cBhvr>
                                        <p:cTn id="74" dur="500" fill="hold"/>
                                        <p:tgtEl>
                                          <p:spTgt spid="11"/>
                                        </p:tgtEl>
                                        <p:attrNameLst>
                                          <p:attrName>ppt_x</p:attrName>
                                        </p:attrNameLst>
                                      </p:cBhvr>
                                      <p:tavLst>
                                        <p:tav tm="0">
                                          <p:val>
                                            <p:strVal val="#ppt_x-.2"/>
                                          </p:val>
                                        </p:tav>
                                        <p:tav tm="100000">
                                          <p:val>
                                            <p:strVal val="#ppt_x"/>
                                          </p:val>
                                        </p:tav>
                                      </p:tavLst>
                                    </p:anim>
                                    <p:anim calcmode="lin" valueType="num">
                                      <p:cBhvr>
                                        <p:cTn id="75" dur="500" fill="hold"/>
                                        <p:tgtEl>
                                          <p:spTgt spid="11"/>
                                        </p:tgtEl>
                                        <p:attrNameLst>
                                          <p:attrName>ppt_y</p:attrName>
                                        </p:attrNameLst>
                                      </p:cBhvr>
                                      <p:tavLst>
                                        <p:tav tm="0">
                                          <p:val>
                                            <p:strVal val="#ppt_y"/>
                                          </p:val>
                                        </p:tav>
                                        <p:tav tm="100000">
                                          <p:val>
                                            <p:strVal val="#ppt_y"/>
                                          </p:val>
                                        </p:tav>
                                      </p:tavLst>
                                    </p:anim>
                                    <p:animEffect transition="in" filter="fade">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ational Greening Program.JPG"/>
          <p:cNvPicPr>
            <a:picLocks noGrp="1" noChangeAspect="1"/>
          </p:cNvPicPr>
          <p:nvPr>
            <p:ph idx="1"/>
          </p:nvPr>
        </p:nvPicPr>
        <p:blipFill>
          <a:blip r:embed="rId2"/>
          <a:stretch>
            <a:fillRect/>
          </a:stretch>
        </p:blipFill>
        <p:spPr>
          <a:xfrm>
            <a:off x="0" y="-533400"/>
            <a:ext cx="6793190" cy="4525963"/>
          </a:xfrm>
        </p:spPr>
      </p:pic>
      <p:pic>
        <p:nvPicPr>
          <p:cNvPr id="5" name="Picture 4" descr="IMG_8713.JPG"/>
          <p:cNvPicPr>
            <a:picLocks noChangeAspect="1"/>
          </p:cNvPicPr>
          <p:nvPr/>
        </p:nvPicPr>
        <p:blipFill>
          <a:blip r:embed="rId3" cstate="print"/>
          <a:stretch>
            <a:fillRect/>
          </a:stretch>
        </p:blipFill>
        <p:spPr>
          <a:xfrm>
            <a:off x="6733137" y="-1"/>
            <a:ext cx="2410863" cy="3579045"/>
          </a:xfrm>
          <a:prstGeom prst="rect">
            <a:avLst/>
          </a:prstGeom>
        </p:spPr>
      </p:pic>
      <p:pic>
        <p:nvPicPr>
          <p:cNvPr id="6" name="Picture 5" descr="IMG_8780.JPG"/>
          <p:cNvPicPr>
            <a:picLocks noChangeAspect="1"/>
          </p:cNvPicPr>
          <p:nvPr/>
        </p:nvPicPr>
        <p:blipFill>
          <a:blip r:embed="rId4" cstate="print"/>
          <a:stretch>
            <a:fillRect/>
          </a:stretch>
        </p:blipFill>
        <p:spPr>
          <a:xfrm>
            <a:off x="6746037" y="3581400"/>
            <a:ext cx="2397963" cy="3276600"/>
          </a:xfrm>
          <a:prstGeom prst="rect">
            <a:avLst/>
          </a:prstGeom>
        </p:spPr>
      </p:pic>
      <p:pic>
        <p:nvPicPr>
          <p:cNvPr id="7" name="Picture 6" descr="IMG_8874.JPG"/>
          <p:cNvPicPr>
            <a:picLocks noChangeAspect="1"/>
          </p:cNvPicPr>
          <p:nvPr/>
        </p:nvPicPr>
        <p:blipFill>
          <a:blip r:embed="rId5" cstate="print"/>
          <a:stretch>
            <a:fillRect/>
          </a:stretch>
        </p:blipFill>
        <p:spPr>
          <a:xfrm>
            <a:off x="-76200" y="2743200"/>
            <a:ext cx="6858000" cy="4572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561441-a-fresh-green-tree-illustration.jpg"/>
          <p:cNvPicPr>
            <a:picLocks noChangeAspect="1"/>
          </p:cNvPicPr>
          <p:nvPr/>
        </p:nvPicPr>
        <p:blipFill>
          <a:blip r:embed="rId2" cstate="print"/>
          <a:stretch>
            <a:fillRect/>
          </a:stretch>
        </p:blipFill>
        <p:spPr>
          <a:xfrm>
            <a:off x="76200" y="3962400"/>
            <a:ext cx="2895600" cy="2819400"/>
          </a:xfrm>
          <a:prstGeom prst="rect">
            <a:avLst/>
          </a:prstGeom>
        </p:spPr>
      </p:pic>
      <p:pic>
        <p:nvPicPr>
          <p:cNvPr id="4" name="Picture 3" descr="hands on a globe"/>
          <p:cNvPicPr/>
          <p:nvPr/>
        </p:nvPicPr>
        <p:blipFill>
          <a:blip r:embed="rId3" cstate="print">
            <a:duotone>
              <a:schemeClr val="accent5">
                <a:shade val="45000"/>
                <a:satMod val="135000"/>
              </a:schemeClr>
              <a:prstClr val="white"/>
            </a:duotone>
          </a:blip>
          <a:srcRect/>
          <a:stretch>
            <a:fillRect/>
          </a:stretch>
        </p:blipFill>
        <p:spPr bwMode="auto">
          <a:xfrm>
            <a:off x="4724400" y="3657600"/>
            <a:ext cx="4419600" cy="3200400"/>
          </a:xfrm>
          <a:prstGeom prst="rect">
            <a:avLst/>
          </a:prstGeom>
          <a:noFill/>
          <a:ln w="9525">
            <a:noFill/>
            <a:miter lim="800000"/>
            <a:headEnd/>
            <a:tailEnd/>
          </a:ln>
        </p:spPr>
      </p:pic>
      <p:sp>
        <p:nvSpPr>
          <p:cNvPr id="3" name="TextBox 2"/>
          <p:cNvSpPr txBox="1"/>
          <p:nvPr/>
        </p:nvSpPr>
        <p:spPr>
          <a:xfrm>
            <a:off x="990600" y="1219200"/>
            <a:ext cx="7315200" cy="4647426"/>
          </a:xfrm>
          <a:prstGeom prst="rect">
            <a:avLst/>
          </a:prstGeom>
          <a:noFill/>
        </p:spPr>
        <p:txBody>
          <a:bodyPr wrap="square" rtlCol="0">
            <a:spAutoFit/>
          </a:bodyPr>
          <a:lstStyle/>
          <a:p>
            <a:pPr algn="just"/>
            <a:r>
              <a:rPr lang="en-US" sz="2800" dirty="0" smtClean="0">
                <a:latin typeface="Century Gothic" pitchFamily="34" charset="0"/>
              </a:rPr>
              <a:t>	</a:t>
            </a:r>
            <a:r>
              <a:rPr lang="en-US" sz="2400" dirty="0" smtClean="0">
                <a:solidFill>
                  <a:schemeClr val="bg2">
                    <a:lumMod val="25000"/>
                  </a:schemeClr>
                </a:solidFill>
                <a:latin typeface="Century Gothic" pitchFamily="34" charset="0"/>
              </a:rPr>
              <a:t> </a:t>
            </a:r>
            <a:r>
              <a:rPr lang="en-US" sz="2400" b="1" dirty="0" smtClean="0">
                <a:solidFill>
                  <a:schemeClr val="tx1">
                    <a:lumMod val="95000"/>
                    <a:lumOff val="5000"/>
                  </a:schemeClr>
                </a:solidFill>
                <a:latin typeface="Century Gothic" pitchFamily="34" charset="0"/>
              </a:rPr>
              <a:t>Climate change is not curable nor can slow down the effects of the manifestation to the society, economy, environment and the sustainability of the future planet. Climate Change has impacts to the global food supply because it can affect food prices at home. Food shortages abroad can pose humanitarian crises and national security concerns. The patterns of weather conditions will not anymore be predictable and ranges of impulsive weather conditions will be stronger and heavier. </a:t>
            </a:r>
          </a:p>
          <a:p>
            <a:pPr algn="just"/>
            <a:r>
              <a:rPr lang="en-US" sz="2800" b="1" dirty="0" smtClean="0">
                <a:solidFill>
                  <a:schemeClr val="tx1">
                    <a:lumMod val="95000"/>
                    <a:lumOff val="5000"/>
                  </a:schemeClr>
                </a:solidFill>
                <a:latin typeface="Century Gothic" pitchFamily="34" charset="0"/>
              </a:rPr>
              <a:t>	</a:t>
            </a:r>
            <a:endParaRPr lang="en-US" sz="2800" b="1" dirty="0">
              <a:solidFill>
                <a:schemeClr val="tx1">
                  <a:lumMod val="95000"/>
                  <a:lumOff val="5000"/>
                </a:schemeClr>
              </a:solidFill>
              <a:latin typeface="Century Gothic" pitchFamily="34" charset="0"/>
            </a:endParaRPr>
          </a:p>
        </p:txBody>
      </p:sp>
      <p:sp>
        <p:nvSpPr>
          <p:cNvPr id="9217" name="Rectangle 1">
            <a:hlinkClick r:id="rId4" action="ppaction://hlinksldjump"/>
          </p:cNvPr>
          <p:cNvSpPr>
            <a:spLocks noChangeArrowheads="1"/>
          </p:cNvSpPr>
          <p:nvPr/>
        </p:nvSpPr>
        <p:spPr bwMode="auto">
          <a:xfrm>
            <a:off x="0" y="307777"/>
            <a:ext cx="9144000"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ea typeface="Times New Roman" pitchFamily="18" charset="0"/>
                <a:cs typeface="Calibri" pitchFamily="34" charset="0"/>
              </a:rPr>
              <a:t>CONCLUSIONS </a:t>
            </a:r>
            <a:r>
              <a:rPr kumimoji="0" lang="en-US"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entury Gothic" pitchFamily="34" charset="0"/>
                <a:ea typeface="Times New Roman" pitchFamily="18" charset="0"/>
                <a:cs typeface="Calibri" pitchFamily="34" charset="0"/>
              </a:rPr>
              <a:t>and</a:t>
            </a:r>
            <a:r>
              <a:rPr kumimoji="0" lang="en-US"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ea typeface="Times New Roman" pitchFamily="18" charset="0"/>
                <a:cs typeface="Calibri" pitchFamily="34" charset="0"/>
              </a:rPr>
              <a:t> RECOMMENDATIONS</a:t>
            </a:r>
            <a:endParaRPr kumimoji="0" lang="en-US"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reflection blurRad="6350" stA="55000" endA="300" endPos="45500" dir="5400000" sy="-100000" algn="bl" rotWithShape="0"/>
              </a:effectLst>
              <a:latin typeface="Cooper Black"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770" decel="100000"/>
                                        <p:tgtEl>
                                          <p:spTgt spid="9217"/>
                                        </p:tgtEl>
                                      </p:cBhvr>
                                    </p:animEffect>
                                    <p:animScale>
                                      <p:cBhvr>
                                        <p:cTn id="8" dur="770" decel="100000"/>
                                        <p:tgtEl>
                                          <p:spTgt spid="9217"/>
                                        </p:tgtEl>
                                      </p:cBhvr>
                                      <p:from x="10000" y="10000"/>
                                      <p:to x="200000" y="450000"/>
                                    </p:animScale>
                                    <p:animScale>
                                      <p:cBhvr>
                                        <p:cTn id="9" dur="1230" accel="100000" fill="hold">
                                          <p:stCondLst>
                                            <p:cond delay="770"/>
                                          </p:stCondLst>
                                        </p:cTn>
                                        <p:tgtEl>
                                          <p:spTgt spid="9217"/>
                                        </p:tgtEl>
                                      </p:cBhvr>
                                      <p:from x="200000" y="450000"/>
                                      <p:to x="100000" y="100000"/>
                                    </p:animScale>
                                    <p:set>
                                      <p:cBhvr>
                                        <p:cTn id="10" dur="770" fill="hold"/>
                                        <p:tgtEl>
                                          <p:spTgt spid="9217"/>
                                        </p:tgtEl>
                                        <p:attrNameLst>
                                          <p:attrName>ppt_x</p:attrName>
                                        </p:attrNameLst>
                                      </p:cBhvr>
                                      <p:to>
                                        <p:strVal val="(0.5)"/>
                                      </p:to>
                                    </p:set>
                                    <p:anim from="(0.5)" to="(#ppt_x)" calcmode="lin" valueType="num">
                                      <p:cBhvr>
                                        <p:cTn id="11" dur="1230" accel="100000" fill="hold">
                                          <p:stCondLst>
                                            <p:cond delay="770"/>
                                          </p:stCondLst>
                                        </p:cTn>
                                        <p:tgtEl>
                                          <p:spTgt spid="9217"/>
                                        </p:tgtEl>
                                        <p:attrNameLst>
                                          <p:attrName>ppt_x</p:attrName>
                                        </p:attrNameLst>
                                      </p:cBhvr>
                                    </p:anim>
                                    <p:set>
                                      <p:cBhvr>
                                        <p:cTn id="12" dur="770" fill="hold"/>
                                        <p:tgtEl>
                                          <p:spTgt spid="9217"/>
                                        </p:tgtEl>
                                        <p:attrNameLst>
                                          <p:attrName>ppt_y</p:attrName>
                                        </p:attrNameLst>
                                      </p:cBhvr>
                                      <p:to>
                                        <p:strVal val="(#ppt_y+0.4)"/>
                                      </p:to>
                                    </p:set>
                                    <p:anim from="(#ppt_y+0.4)" to="(#ppt_y)" calcmode="lin" valueType="num">
                                      <p:cBhvr>
                                        <p:cTn id="13" dur="1230" accel="100000" fill="hold">
                                          <p:stCondLst>
                                            <p:cond delay="770"/>
                                          </p:stCondLst>
                                        </p:cTn>
                                        <p:tgtEl>
                                          <p:spTgt spid="921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xit" presetSubtype="0" fill="hold" grpId="1" nodeType="clickEffect">
                                  <p:stCondLst>
                                    <p:cond delay="0"/>
                                  </p:stCondLst>
                                  <p:childTnLst>
                                    <p:anim from="(ppt_x)" to="(ppt_x+1)" calcmode="lin" valueType="num">
                                      <p:cBhvr>
                                        <p:cTn id="25" dur="1000">
                                          <p:stCondLst>
                                            <p:cond delay="0"/>
                                          </p:stCondLst>
                                        </p:cTn>
                                        <p:tgtEl>
                                          <p:spTgt spid="9217"/>
                                        </p:tgtEl>
                                        <p:attrNameLst>
                                          <p:attrName>ppt_x</p:attrName>
                                        </p:attrNameLst>
                                      </p:cBhvr>
                                    </p:anim>
                                    <p:anim from="0" to="-1.0" calcmode="lin" valueType="num">
                                      <p:cBhvr>
                                        <p:cTn id="26" dur="200" accel="50000">
                                          <p:stCondLst>
                                            <p:cond delay="0"/>
                                          </p:stCondLst>
                                        </p:cTn>
                                        <p:tgtEl>
                                          <p:spTgt spid="9217"/>
                                        </p:tgtEl>
                                        <p:attrNameLst>
                                          <p:attrName>xshear</p:attrName>
                                        </p:attrNameLst>
                                      </p:cBhvr>
                                    </p:anim>
                                    <p:set>
                                      <p:cBhvr>
                                        <p:cTn id="27" dur="800">
                                          <p:stCondLst>
                                            <p:cond delay="200"/>
                                          </p:stCondLst>
                                        </p:cTn>
                                        <p:tgtEl>
                                          <p:spTgt spid="9217"/>
                                        </p:tgtEl>
                                        <p:attrNameLst>
                                          <p:attrName>xshear</p:attrName>
                                        </p:attrNameLst>
                                      </p:cBhvr>
                                      <p:to>
                                        <p:strVal val="-1.0"/>
                                      </p:to>
                                    </p:set>
                                    <p:set>
                                      <p:cBhvr>
                                        <p:cTn id="28" dur="1" fill="hold">
                                          <p:stCondLst>
                                            <p:cond delay="999"/>
                                          </p:stCondLst>
                                        </p:cTn>
                                        <p:tgtEl>
                                          <p:spTgt spid="9217"/>
                                        </p:tgtEl>
                                        <p:attrNameLst>
                                          <p:attrName>style.visibility</p:attrName>
                                        </p:attrNameLst>
                                      </p:cBhvr>
                                      <p:to>
                                        <p:strVal val="hidden"/>
                                      </p:to>
                                    </p:set>
                                  </p:childTnLst>
                                </p:cTn>
                              </p:par>
                              <p:par>
                                <p:cTn id="29" presetID="34" presetClass="exit" presetSubtype="0" fill="hold" nodeType="withEffect">
                                  <p:stCondLst>
                                    <p:cond delay="0"/>
                                  </p:stCondLst>
                                  <p:childTnLst>
                                    <p:anim from="(ppt_x)" to="(ppt_x+1)" calcmode="lin" valueType="num">
                                      <p:cBhvr>
                                        <p:cTn id="30" dur="1000">
                                          <p:stCondLst>
                                            <p:cond delay="0"/>
                                          </p:stCondLst>
                                        </p:cTn>
                                        <p:tgtEl>
                                          <p:spTgt spid="4"/>
                                        </p:tgtEl>
                                        <p:attrNameLst>
                                          <p:attrName>ppt_x</p:attrName>
                                        </p:attrNameLst>
                                      </p:cBhvr>
                                    </p:anim>
                                    <p:anim from="0" to="-1.0" calcmode="lin" valueType="num">
                                      <p:cBhvr>
                                        <p:cTn id="31" dur="200" accel="50000">
                                          <p:stCondLst>
                                            <p:cond delay="0"/>
                                          </p:stCondLst>
                                        </p:cTn>
                                        <p:tgtEl>
                                          <p:spTgt spid="4"/>
                                        </p:tgtEl>
                                        <p:attrNameLst>
                                          <p:attrName>xshear</p:attrName>
                                        </p:attrNameLst>
                                      </p:cBhvr>
                                    </p:anim>
                                    <p:set>
                                      <p:cBhvr>
                                        <p:cTn id="32" dur="800">
                                          <p:stCondLst>
                                            <p:cond delay="200"/>
                                          </p:stCondLst>
                                        </p:cTn>
                                        <p:tgtEl>
                                          <p:spTgt spid="4"/>
                                        </p:tgtEl>
                                        <p:attrNameLst>
                                          <p:attrName>xshear</p:attrName>
                                        </p:attrNameLst>
                                      </p:cBhvr>
                                      <p:to>
                                        <p:strVal val="-1.0"/>
                                      </p:to>
                                    </p:set>
                                    <p:set>
                                      <p:cBhvr>
                                        <p:cTn id="33" dur="1" fill="hold">
                                          <p:stCondLst>
                                            <p:cond delay="999"/>
                                          </p:stCondLst>
                                        </p:cTn>
                                        <p:tgtEl>
                                          <p:spTgt spid="4"/>
                                        </p:tgtEl>
                                        <p:attrNameLst>
                                          <p:attrName>style.visibility</p:attrName>
                                        </p:attrNameLst>
                                      </p:cBhvr>
                                      <p:to>
                                        <p:strVal val="hidden"/>
                                      </p:to>
                                    </p:set>
                                  </p:childTnLst>
                                </p:cTn>
                              </p:par>
                              <p:par>
                                <p:cTn id="34" presetID="34" presetClass="exit" presetSubtype="0" fill="hold" grpId="1" nodeType="withEffect">
                                  <p:stCondLst>
                                    <p:cond delay="0"/>
                                  </p:stCondLst>
                                  <p:childTnLst>
                                    <p:anim from="(ppt_x)" to="(ppt_x+1)" calcmode="lin" valueType="num">
                                      <p:cBhvr>
                                        <p:cTn id="35" dur="1000">
                                          <p:stCondLst>
                                            <p:cond delay="0"/>
                                          </p:stCondLst>
                                        </p:cTn>
                                        <p:tgtEl>
                                          <p:spTgt spid="3"/>
                                        </p:tgtEl>
                                        <p:attrNameLst>
                                          <p:attrName>ppt_x</p:attrName>
                                        </p:attrNameLst>
                                      </p:cBhvr>
                                    </p:anim>
                                    <p:anim from="0" to="-1.0" calcmode="lin" valueType="num">
                                      <p:cBhvr>
                                        <p:cTn id="36" dur="200" accel="50000">
                                          <p:stCondLst>
                                            <p:cond delay="0"/>
                                          </p:stCondLst>
                                        </p:cTn>
                                        <p:tgtEl>
                                          <p:spTgt spid="3"/>
                                        </p:tgtEl>
                                        <p:attrNameLst>
                                          <p:attrName>xshear</p:attrName>
                                        </p:attrNameLst>
                                      </p:cBhvr>
                                    </p:anim>
                                    <p:set>
                                      <p:cBhvr>
                                        <p:cTn id="37" dur="800">
                                          <p:stCondLst>
                                            <p:cond delay="200"/>
                                          </p:stCondLst>
                                        </p:cTn>
                                        <p:tgtEl>
                                          <p:spTgt spid="3"/>
                                        </p:tgtEl>
                                        <p:attrNameLst>
                                          <p:attrName>xshear</p:attrName>
                                        </p:attrNameLst>
                                      </p:cBhvr>
                                      <p:to>
                                        <p:strVal val="-1.0"/>
                                      </p:to>
                                    </p:set>
                                    <p:set>
                                      <p:cBhvr>
                                        <p:cTn id="38" dur="1" fill="hold">
                                          <p:stCondLst>
                                            <p:cond delay="999"/>
                                          </p:stCondLst>
                                        </p:cTn>
                                        <p:tgtEl>
                                          <p:spTgt spid="3"/>
                                        </p:tgtEl>
                                        <p:attrNameLst>
                                          <p:attrName>style.visibility</p:attrName>
                                        </p:attrNameLst>
                                      </p:cBhvr>
                                      <p:to>
                                        <p:strVal val="hidden"/>
                                      </p:to>
                                    </p:set>
                                  </p:childTnLst>
                                </p:cTn>
                              </p:par>
                              <p:par>
                                <p:cTn id="39" presetID="34" presetClass="exit" presetSubtype="0" fill="hold" nodeType="withEffect">
                                  <p:stCondLst>
                                    <p:cond delay="0"/>
                                  </p:stCondLst>
                                  <p:childTnLst>
                                    <p:anim from="(ppt_x)" to="(ppt_x+1)" calcmode="lin" valueType="num">
                                      <p:cBhvr>
                                        <p:cTn id="40" dur="1000">
                                          <p:stCondLst>
                                            <p:cond delay="0"/>
                                          </p:stCondLst>
                                        </p:cTn>
                                        <p:tgtEl>
                                          <p:spTgt spid="5"/>
                                        </p:tgtEl>
                                        <p:attrNameLst>
                                          <p:attrName>ppt_x</p:attrName>
                                        </p:attrNameLst>
                                      </p:cBhvr>
                                    </p:anim>
                                    <p:anim from="0" to="-1.0" calcmode="lin" valueType="num">
                                      <p:cBhvr>
                                        <p:cTn id="41" dur="200" accel="50000">
                                          <p:stCondLst>
                                            <p:cond delay="0"/>
                                          </p:stCondLst>
                                        </p:cTn>
                                        <p:tgtEl>
                                          <p:spTgt spid="5"/>
                                        </p:tgtEl>
                                        <p:attrNameLst>
                                          <p:attrName>xshear</p:attrName>
                                        </p:attrNameLst>
                                      </p:cBhvr>
                                    </p:anim>
                                    <p:set>
                                      <p:cBhvr>
                                        <p:cTn id="42" dur="800">
                                          <p:stCondLst>
                                            <p:cond delay="200"/>
                                          </p:stCondLst>
                                        </p:cTn>
                                        <p:tgtEl>
                                          <p:spTgt spid="5"/>
                                        </p:tgtEl>
                                        <p:attrNameLst>
                                          <p:attrName>xshear</p:attrName>
                                        </p:attrNameLst>
                                      </p:cBhvr>
                                      <p:to>
                                        <p:strVal val="-1.0"/>
                                      </p:to>
                                    </p:set>
                                    <p:set>
                                      <p:cBhvr>
                                        <p:cTn id="4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217" grpId="0" animBg="1"/>
      <p:bldP spid="92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561441-a-fresh-green-tree-illustration.jpg"/>
          <p:cNvPicPr>
            <a:picLocks noChangeAspect="1"/>
          </p:cNvPicPr>
          <p:nvPr/>
        </p:nvPicPr>
        <p:blipFill>
          <a:blip r:embed="rId2" cstate="print"/>
          <a:stretch>
            <a:fillRect/>
          </a:stretch>
        </p:blipFill>
        <p:spPr>
          <a:xfrm>
            <a:off x="76200" y="3962400"/>
            <a:ext cx="2895600" cy="2819400"/>
          </a:xfrm>
          <a:prstGeom prst="rect">
            <a:avLst/>
          </a:prstGeom>
        </p:spPr>
      </p:pic>
      <p:pic>
        <p:nvPicPr>
          <p:cNvPr id="3" name="Picture 2" descr="hands on a globe"/>
          <p:cNvPicPr/>
          <p:nvPr/>
        </p:nvPicPr>
        <p:blipFill>
          <a:blip r:embed="rId3" cstate="print">
            <a:duotone>
              <a:schemeClr val="accent5">
                <a:shade val="45000"/>
                <a:satMod val="135000"/>
              </a:schemeClr>
              <a:prstClr val="white"/>
            </a:duotone>
          </a:blip>
          <a:srcRect/>
          <a:stretch>
            <a:fillRect/>
          </a:stretch>
        </p:blipFill>
        <p:spPr bwMode="auto">
          <a:xfrm>
            <a:off x="4800600" y="3962400"/>
            <a:ext cx="4343400" cy="2895600"/>
          </a:xfrm>
          <a:prstGeom prst="rect">
            <a:avLst/>
          </a:prstGeom>
          <a:noFill/>
          <a:ln w="9525">
            <a:noFill/>
            <a:miter lim="800000"/>
            <a:headEnd/>
            <a:tailEnd/>
          </a:ln>
        </p:spPr>
      </p:pic>
      <p:sp>
        <p:nvSpPr>
          <p:cNvPr id="4" name="TextBox 3"/>
          <p:cNvSpPr txBox="1"/>
          <p:nvPr/>
        </p:nvSpPr>
        <p:spPr>
          <a:xfrm>
            <a:off x="914400" y="762000"/>
            <a:ext cx="7315200" cy="4431983"/>
          </a:xfrm>
          <a:prstGeom prst="rect">
            <a:avLst/>
          </a:prstGeom>
          <a:noFill/>
        </p:spPr>
        <p:txBody>
          <a:bodyPr wrap="square" rtlCol="0">
            <a:spAutoFit/>
          </a:bodyPr>
          <a:lstStyle/>
          <a:p>
            <a:pPr algn="just"/>
            <a:r>
              <a:rPr lang="en-US" dirty="0" smtClean="0"/>
              <a:t> </a:t>
            </a:r>
            <a:r>
              <a:rPr lang="en-US" dirty="0" smtClean="0">
                <a:effectLst>
                  <a:outerShdw blurRad="38100" dist="38100" dir="2700000" algn="tl">
                    <a:srgbClr val="000000">
                      <a:alpha val="43137"/>
                    </a:srgbClr>
                  </a:outerShdw>
                </a:effectLst>
              </a:rPr>
              <a:t>	</a:t>
            </a:r>
            <a:r>
              <a:rPr lang="en-US" sz="2400" b="1" dirty="0" smtClean="0">
                <a:solidFill>
                  <a:schemeClr val="tx1">
                    <a:lumMod val="95000"/>
                    <a:lumOff val="5000"/>
                  </a:schemeClr>
                </a:solidFill>
                <a:latin typeface="Century Gothic" pitchFamily="34" charset="0"/>
              </a:rPr>
              <a:t>Furthermore, there is a clear need to increase understanding of how ecosystem, social and economic systems human health and the built environment will be affected by climate change. Through taking steps like walking, jogging and using bicycles as substitute for the gas vehicles could reduce. These simple actions can lessen carbon footprints and to reduce the emissions of GHG. All we have to do is conserve water, electricity and taking actions before it’s too late. </a:t>
            </a:r>
            <a:endParaRPr lang="en-US" b="1" dirty="0" smtClean="0">
              <a:solidFill>
                <a:schemeClr val="tx1">
                  <a:lumMod val="95000"/>
                  <a:lumOff val="5000"/>
                </a:schemeClr>
              </a:solidFill>
            </a:endParaRPr>
          </a:p>
          <a:p>
            <a:endParaRPr lang="en-US" b="1" dirty="0">
              <a:solidFill>
                <a:schemeClr val="tx1">
                  <a:lumMod val="95000"/>
                  <a:lumOff val="5000"/>
                </a:schemeClr>
              </a:solidFill>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xit" presetSubtype="0" fill="hold" nodeType="clickEffect">
                                  <p:stCondLst>
                                    <p:cond delay="0"/>
                                  </p:stCondLst>
                                  <p:childTnLst>
                                    <p:animEffect transition="out" filter="fade">
                                      <p:cBhvr>
                                        <p:cTn id="15" dur="800" accel="100000">
                                          <p:stCondLst>
                                            <p:cond delay="200"/>
                                          </p:stCondLst>
                                        </p:cTn>
                                        <p:tgtEl>
                                          <p:spTgt spid="3"/>
                                        </p:tgtEl>
                                      </p:cBhvr>
                                    </p:animEffect>
                                    <p:anim calcmode="lin" valueType="num">
                                      <p:cBhvr>
                                        <p:cTn id="16"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17" dur="200" decel="100000"/>
                                        <p:tgtEl>
                                          <p:spTgt spid="3"/>
                                        </p:tgtEl>
                                        <p:attrNameLst>
                                          <p:attrName>ppt_x</p:attrName>
                                        </p:attrNameLst>
                                      </p:cBhvr>
                                      <p:tavLst>
                                        <p:tav tm="0">
                                          <p:val>
                                            <p:strVal val="ppt_x"/>
                                          </p:val>
                                        </p:tav>
                                        <p:tav tm="100000">
                                          <p:val>
                                            <p:strVal val="ppt_x-0.05"/>
                                          </p:val>
                                        </p:tav>
                                      </p:tavLst>
                                    </p:anim>
                                    <p:anim calcmode="lin" valueType="num">
                                      <p:cBhvr>
                                        <p:cTn id="18" dur="200" decel="100000"/>
                                        <p:tgtEl>
                                          <p:spTgt spid="3"/>
                                        </p:tgtEl>
                                        <p:attrNameLst>
                                          <p:attrName>ppt_y</p:attrName>
                                        </p:attrNameLst>
                                      </p:cBhvr>
                                      <p:tavLst>
                                        <p:tav tm="0">
                                          <p:val>
                                            <p:strVal val="ppt_y"/>
                                          </p:val>
                                        </p:tav>
                                        <p:tav tm="100000">
                                          <p:val>
                                            <p:strVal val="ppt_y+0.1"/>
                                          </p:val>
                                        </p:tav>
                                      </p:tavLst>
                                    </p:anim>
                                    <p:anim calcmode="lin" valueType="num">
                                      <p:cBhvr>
                                        <p:cTn id="19"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20" dur="800" accel="100000">
                                          <p:stCondLst>
                                            <p:cond delay="200"/>
                                          </p:stCondLst>
                                        </p:cTn>
                                        <p:tgtEl>
                                          <p:spTgt spid="3"/>
                                        </p:tgtEl>
                                        <p:attrNameLst>
                                          <p:attrName>ppt_y</p:attrName>
                                        </p:attrNameLst>
                                      </p:cBhvr>
                                      <p:tavLst>
                                        <p:tav tm="0">
                                          <p:val>
                                            <p:strVal val="ppt_y"/>
                                          </p:val>
                                        </p:tav>
                                        <p:tav tm="100000">
                                          <p:val>
                                            <p:strVal val="ppt_y-0.4-0.1"/>
                                          </p:val>
                                        </p:tav>
                                      </p:tavLst>
                                    </p:anim>
                                    <p:set>
                                      <p:cBhvr>
                                        <p:cTn id="21" dur="1" fill="hold">
                                          <p:stCondLst>
                                            <p:cond delay="999"/>
                                          </p:stCondLst>
                                        </p:cTn>
                                        <p:tgtEl>
                                          <p:spTgt spid="3"/>
                                        </p:tgtEl>
                                        <p:attrNameLst>
                                          <p:attrName>style.visibility</p:attrName>
                                        </p:attrNameLst>
                                      </p:cBhvr>
                                      <p:to>
                                        <p:strVal val="hidden"/>
                                      </p:to>
                                    </p:set>
                                  </p:childTnLst>
                                </p:cTn>
                              </p:par>
                              <p:par>
                                <p:cTn id="22" presetID="30" presetClass="exit" presetSubtype="0" fill="hold" grpId="1" nodeType="withEffect">
                                  <p:stCondLst>
                                    <p:cond delay="0"/>
                                  </p:stCondLst>
                                  <p:childTnLst>
                                    <p:animEffect transition="out" filter="fade">
                                      <p:cBhvr>
                                        <p:cTn id="23" dur="800" accel="100000">
                                          <p:stCondLst>
                                            <p:cond delay="200"/>
                                          </p:stCondLst>
                                        </p:cTn>
                                        <p:tgtEl>
                                          <p:spTgt spid="4"/>
                                        </p:tgtEl>
                                      </p:cBhvr>
                                    </p:animEffect>
                                    <p:anim calcmode="lin" valueType="num">
                                      <p:cBhvr>
                                        <p:cTn id="24"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25" dur="200" decel="100000"/>
                                        <p:tgtEl>
                                          <p:spTgt spid="4"/>
                                        </p:tgtEl>
                                        <p:attrNameLst>
                                          <p:attrName>ppt_x</p:attrName>
                                        </p:attrNameLst>
                                      </p:cBhvr>
                                      <p:tavLst>
                                        <p:tav tm="0">
                                          <p:val>
                                            <p:strVal val="ppt_x"/>
                                          </p:val>
                                        </p:tav>
                                        <p:tav tm="100000">
                                          <p:val>
                                            <p:strVal val="ppt_x-0.05"/>
                                          </p:val>
                                        </p:tav>
                                      </p:tavLst>
                                    </p:anim>
                                    <p:anim calcmode="lin" valueType="num">
                                      <p:cBhvr>
                                        <p:cTn id="26" dur="200" decel="100000"/>
                                        <p:tgtEl>
                                          <p:spTgt spid="4"/>
                                        </p:tgtEl>
                                        <p:attrNameLst>
                                          <p:attrName>ppt_y</p:attrName>
                                        </p:attrNameLst>
                                      </p:cBhvr>
                                      <p:tavLst>
                                        <p:tav tm="0">
                                          <p:val>
                                            <p:strVal val="ppt_y"/>
                                          </p:val>
                                        </p:tav>
                                        <p:tav tm="100000">
                                          <p:val>
                                            <p:strVal val="ppt_y+0.1"/>
                                          </p:val>
                                        </p:tav>
                                      </p:tavLst>
                                    </p:anim>
                                    <p:anim calcmode="lin" valueType="num">
                                      <p:cBhvr>
                                        <p:cTn id="27"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28" dur="800" accel="100000">
                                          <p:stCondLst>
                                            <p:cond delay="200"/>
                                          </p:stCondLst>
                                        </p:cTn>
                                        <p:tgtEl>
                                          <p:spTgt spid="4"/>
                                        </p:tgtEl>
                                        <p:attrNameLst>
                                          <p:attrName>ppt_y</p:attrName>
                                        </p:attrNameLst>
                                      </p:cBhvr>
                                      <p:tavLst>
                                        <p:tav tm="0">
                                          <p:val>
                                            <p:strVal val="ppt_y"/>
                                          </p:val>
                                        </p:tav>
                                        <p:tav tm="100000">
                                          <p:val>
                                            <p:strVal val="ppt_y-0.4-0.1"/>
                                          </p:val>
                                        </p:tav>
                                      </p:tavLst>
                                    </p:anim>
                                    <p:set>
                                      <p:cBhvr>
                                        <p:cTn id="29" dur="1" fill="hold">
                                          <p:stCondLst>
                                            <p:cond delay="999"/>
                                          </p:stCondLst>
                                        </p:cTn>
                                        <p:tgtEl>
                                          <p:spTgt spid="4"/>
                                        </p:tgtEl>
                                        <p:attrNameLst>
                                          <p:attrName>style.visibility</p:attrName>
                                        </p:attrNameLst>
                                      </p:cBhvr>
                                      <p:to>
                                        <p:strVal val="hidden"/>
                                      </p:to>
                                    </p:set>
                                  </p:childTnLst>
                                </p:cTn>
                              </p:par>
                              <p:par>
                                <p:cTn id="30" presetID="30" presetClass="exit" presetSubtype="0" fill="hold" nodeType="withEffect">
                                  <p:stCondLst>
                                    <p:cond delay="0"/>
                                  </p:stCondLst>
                                  <p:childTnLst>
                                    <p:animEffect transition="out" filter="fade">
                                      <p:cBhvr>
                                        <p:cTn id="31" dur="800" accel="100000">
                                          <p:stCondLst>
                                            <p:cond delay="200"/>
                                          </p:stCondLst>
                                        </p:cTn>
                                        <p:tgtEl>
                                          <p:spTgt spid="5"/>
                                        </p:tgtEl>
                                      </p:cBhvr>
                                    </p:animEffect>
                                    <p:anim calcmode="lin" valueType="num">
                                      <p:cBhvr>
                                        <p:cTn id="32"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33" dur="200" decel="100000"/>
                                        <p:tgtEl>
                                          <p:spTgt spid="5"/>
                                        </p:tgtEl>
                                        <p:attrNameLst>
                                          <p:attrName>ppt_x</p:attrName>
                                        </p:attrNameLst>
                                      </p:cBhvr>
                                      <p:tavLst>
                                        <p:tav tm="0">
                                          <p:val>
                                            <p:strVal val="ppt_x"/>
                                          </p:val>
                                        </p:tav>
                                        <p:tav tm="100000">
                                          <p:val>
                                            <p:strVal val="ppt_x-0.05"/>
                                          </p:val>
                                        </p:tav>
                                      </p:tavLst>
                                    </p:anim>
                                    <p:anim calcmode="lin" valueType="num">
                                      <p:cBhvr>
                                        <p:cTn id="34" dur="200" decel="100000"/>
                                        <p:tgtEl>
                                          <p:spTgt spid="5"/>
                                        </p:tgtEl>
                                        <p:attrNameLst>
                                          <p:attrName>ppt_y</p:attrName>
                                        </p:attrNameLst>
                                      </p:cBhvr>
                                      <p:tavLst>
                                        <p:tav tm="0">
                                          <p:val>
                                            <p:strVal val="ppt_y"/>
                                          </p:val>
                                        </p:tav>
                                        <p:tav tm="100000">
                                          <p:val>
                                            <p:strVal val="ppt_y+0.1"/>
                                          </p:val>
                                        </p:tav>
                                      </p:tavLst>
                                    </p:anim>
                                    <p:anim calcmode="lin" valueType="num">
                                      <p:cBhvr>
                                        <p:cTn id="35"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36" dur="800" accel="100000">
                                          <p:stCondLst>
                                            <p:cond delay="200"/>
                                          </p:stCondLst>
                                        </p:cTn>
                                        <p:tgtEl>
                                          <p:spTgt spid="5"/>
                                        </p:tgtEl>
                                        <p:attrNameLst>
                                          <p:attrName>ppt_y</p:attrName>
                                        </p:attrNameLst>
                                      </p:cBhvr>
                                      <p:tavLst>
                                        <p:tav tm="0">
                                          <p:val>
                                            <p:strVal val="ppt_y"/>
                                          </p:val>
                                        </p:tav>
                                        <p:tav tm="100000">
                                          <p:val>
                                            <p:strVal val="ppt_y-0.4-0.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zigersnead.com/blog/wp-content/uploads/2008/10/climatechange_3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rot="19894369">
            <a:off x="648658" y="3047072"/>
            <a:ext cx="8077047" cy="156966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9600" b="1" dirty="0" smtClean="0">
                <a:ln w="1905"/>
                <a:solidFill>
                  <a:schemeClr val="bg1"/>
                </a:solidFill>
                <a:effectLst>
                  <a:innerShdw blurRad="69850" dist="43180" dir="5400000">
                    <a:srgbClr val="000000">
                      <a:alpha val="65000"/>
                    </a:srgbClr>
                  </a:innerShdw>
                </a:effectLst>
                <a:latin typeface="Impact" pitchFamily="34" charset="0"/>
              </a:rPr>
              <a:t>Fight !</a:t>
            </a:r>
            <a:r>
              <a:rPr lang="en-US" sz="6000" b="1" dirty="0" smtClean="0">
                <a:ln w="1905"/>
                <a:solidFill>
                  <a:schemeClr val="bg1"/>
                </a:solidFill>
                <a:effectLst>
                  <a:innerShdw blurRad="69850" dist="43180" dir="5400000">
                    <a:srgbClr val="000000">
                      <a:alpha val="65000"/>
                    </a:srgbClr>
                  </a:innerShdw>
                </a:effectLst>
                <a:latin typeface="Agency FB" pitchFamily="34" charset="0"/>
              </a:rPr>
              <a:t> </a:t>
            </a:r>
            <a:endParaRPr lang="en-US" sz="6000" b="1" dirty="0">
              <a:ln w="1905"/>
              <a:solidFill>
                <a:schemeClr val="bg1"/>
              </a:solidFill>
              <a:effectLst>
                <a:innerShdw blurRad="69850" dist="43180" dir="5400000">
                  <a:srgbClr val="000000">
                    <a:alpha val="65000"/>
                  </a:srgbClr>
                </a:innerShdw>
              </a:effectLst>
              <a:latin typeface="Agency FB" pitchFamily="34" charset="0"/>
            </a:endParaRPr>
          </a:p>
        </p:txBody>
      </p:sp>
      <p:pic>
        <p:nvPicPr>
          <p:cNvPr id="7" name="Picture 3" descr="C:\Program Files\Microsoft Office\MEDIA\CAGCAT10\j0293240.wmf"/>
          <p:cNvPicPr>
            <a:picLocks noChangeAspect="1" noChangeArrowheads="1"/>
          </p:cNvPicPr>
          <p:nvPr/>
        </p:nvPicPr>
        <p:blipFill>
          <a:blip r:embed="rId3" cstate="print"/>
          <a:srcRect/>
          <a:stretch>
            <a:fillRect/>
          </a:stretch>
        </p:blipFill>
        <p:spPr bwMode="auto">
          <a:xfrm>
            <a:off x="1676400" y="1600201"/>
            <a:ext cx="4800600" cy="3276599"/>
          </a:xfrm>
          <a:prstGeom prst="rect">
            <a:avLst/>
          </a:prstGeom>
          <a:noFill/>
          <a:effectLst>
            <a:glow rad="139700">
              <a:schemeClr val="accent3">
                <a:satMod val="175000"/>
                <a:alpha val="40000"/>
              </a:schemeClr>
            </a:glow>
          </a:effectLst>
        </p:spPr>
      </p:pic>
      <p:sp>
        <p:nvSpPr>
          <p:cNvPr id="8" name="TextBox 7"/>
          <p:cNvSpPr txBox="1"/>
          <p:nvPr/>
        </p:nvSpPr>
        <p:spPr>
          <a:xfrm>
            <a:off x="990600" y="1683603"/>
            <a:ext cx="2133600" cy="830997"/>
          </a:xfrm>
          <a:prstGeom prst="rect">
            <a:avLst/>
          </a:prstGeom>
          <a:solidFill>
            <a:schemeClr val="tx2"/>
          </a:solid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F8F8F8"/>
                </a:solidFill>
                <a:effectLst>
                  <a:outerShdw blurRad="63500" sx="102000" sy="102000" algn="ctr" rotWithShape="0">
                    <a:prstClr val="black">
                      <a:alpha val="40000"/>
                    </a:prstClr>
                  </a:outerShdw>
                </a:effectLst>
              </a:rPr>
              <a:t>REUSE</a:t>
            </a:r>
            <a:endParaRPr lang="en-US" sz="4800" b="1" spc="150" dirty="0">
              <a:ln w="11430"/>
              <a:solidFill>
                <a:srgbClr val="F8F8F8"/>
              </a:solidFill>
              <a:effectLst>
                <a:outerShdw blurRad="63500" sx="102000" sy="102000" algn="ctr" rotWithShape="0">
                  <a:prstClr val="black">
                    <a:alpha val="40000"/>
                  </a:prstClr>
                </a:outerShdw>
              </a:effectLst>
            </a:endParaRPr>
          </a:p>
        </p:txBody>
      </p:sp>
      <p:sp>
        <p:nvSpPr>
          <p:cNvPr id="9" name="Rectangle 8"/>
          <p:cNvSpPr/>
          <p:nvPr/>
        </p:nvSpPr>
        <p:spPr>
          <a:xfrm>
            <a:off x="6477000" y="2598003"/>
            <a:ext cx="2361544" cy="830997"/>
          </a:xfrm>
          <a:prstGeom prst="rect">
            <a:avLst/>
          </a:prstGeom>
          <a:solidFill>
            <a:schemeClr val="accent6">
              <a:lumMod val="75000"/>
            </a:schemeClr>
          </a:solidFill>
        </p:spPr>
        <p:txBody>
          <a:bodyPr wrap="none">
            <a:spAutoFit/>
          </a:bodyPr>
          <a:lstStyle/>
          <a:p>
            <a:r>
              <a:rPr lang="en-US" sz="4800" b="1" spc="150" dirty="0" smtClean="0">
                <a:ln w="11430"/>
                <a:solidFill>
                  <a:srgbClr val="F8F8F8"/>
                </a:solidFill>
                <a:effectLst>
                  <a:outerShdw blurRad="63500" sx="102000" sy="102000" algn="ctr" rotWithShape="0">
                    <a:prstClr val="black">
                      <a:alpha val="40000"/>
                    </a:prstClr>
                  </a:outerShdw>
                </a:effectLst>
              </a:rPr>
              <a:t>REDUCE</a:t>
            </a:r>
            <a:endParaRPr lang="en-US" sz="4800" dirty="0"/>
          </a:p>
        </p:txBody>
      </p:sp>
      <p:sp>
        <p:nvSpPr>
          <p:cNvPr id="10" name="Rectangle 9"/>
          <p:cNvSpPr/>
          <p:nvPr/>
        </p:nvSpPr>
        <p:spPr>
          <a:xfrm>
            <a:off x="3276600" y="5112603"/>
            <a:ext cx="2743200" cy="830997"/>
          </a:xfrm>
          <a:prstGeom prst="rect">
            <a:avLst/>
          </a:prstGeom>
          <a:solidFill>
            <a:schemeClr val="accent3">
              <a:lumMod val="50000"/>
            </a:schemeClr>
          </a:solidFill>
        </p:spPr>
        <p:txBody>
          <a:bodyPr wrap="square">
            <a:spAutoFit/>
          </a:bodyPr>
          <a:lstStyle/>
          <a:p>
            <a:r>
              <a:rPr lang="en-US" sz="4800" b="1" spc="150" dirty="0" smtClean="0">
                <a:ln w="11430"/>
                <a:solidFill>
                  <a:srgbClr val="F8F8F8"/>
                </a:solidFill>
                <a:effectLst>
                  <a:outerShdw blurRad="63500" sx="102000" sy="102000" algn="ctr" rotWithShape="0">
                    <a:prstClr val="black">
                      <a:alpha val="40000"/>
                    </a:prstClr>
                  </a:outerShdw>
                </a:effectLst>
              </a:rPr>
              <a:t>RECYCLE</a:t>
            </a:r>
            <a:endParaRPr lang="en-US" sz="4800" dirty="0"/>
          </a:p>
        </p:txBody>
      </p:sp>
      <p:sp>
        <p:nvSpPr>
          <p:cNvPr id="5" name="TextBox 4"/>
          <p:cNvSpPr txBox="1"/>
          <p:nvPr/>
        </p:nvSpPr>
        <p:spPr>
          <a:xfrm>
            <a:off x="0" y="228600"/>
            <a:ext cx="9144000" cy="1323439"/>
          </a:xfrm>
          <a:prstGeom prst="rect">
            <a:avLst/>
          </a:prstGeom>
          <a:effectLst>
            <a:glow rad="228600">
              <a:schemeClr val="accent5">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Let’s Save the Earth!</a:t>
            </a:r>
            <a:endParaRPr lang="en-US"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xit" presetSubtype="0" fill="hold"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4"/>
                                        </p:tgtEl>
                                        <p:attrNameLst>
                                          <p:attrName>style.visibility</p:attrName>
                                        </p:attrNameLst>
                                      </p:cBhvr>
                                      <p:to>
                                        <p:strVal val="hidden"/>
                                      </p:to>
                                    </p:set>
                                  </p:childTnLst>
                                </p:cTn>
                              </p:par>
                              <p:par>
                                <p:cTn id="17" presetID="15" presetClass="exit" presetSubtype="0" fill="hold" grpId="1" nodeType="withEffect">
                                  <p:stCondLst>
                                    <p:cond delay="0"/>
                                  </p:stCondLst>
                                  <p:iterate type="lt">
                                    <p:tmPct val="0"/>
                                  </p:iterate>
                                  <p:childTnLst>
                                    <p:anim calcmode="lin" valueType="num">
                                      <p:cBhvr>
                                        <p:cTn id="18" dur="1000"/>
                                        <p:tgtEl>
                                          <p:spTgt spid="6"/>
                                        </p:tgtEl>
                                        <p:attrNameLst>
                                          <p:attrName>ppt_w</p:attrName>
                                        </p:attrNameLst>
                                      </p:cBhvr>
                                      <p:tavLst>
                                        <p:tav tm="0">
                                          <p:val>
                                            <p:strVal val="ppt_w"/>
                                          </p:val>
                                        </p:tav>
                                        <p:tav tm="100000">
                                          <p:val>
                                            <p:fltVal val="0"/>
                                          </p:val>
                                        </p:tav>
                                      </p:tavLst>
                                    </p:anim>
                                    <p:anim calcmode="lin" valueType="num">
                                      <p:cBhvr>
                                        <p:cTn id="19" dur="1000"/>
                                        <p:tgtEl>
                                          <p:spTgt spid="6"/>
                                        </p:tgtEl>
                                        <p:attrNameLst>
                                          <p:attrName>ppt_h</p:attrName>
                                        </p:attrNameLst>
                                      </p:cBhvr>
                                      <p:tavLst>
                                        <p:tav tm="0">
                                          <p:val>
                                            <p:strVal val="ppt_h"/>
                                          </p:val>
                                        </p:tav>
                                        <p:tav tm="100000">
                                          <p:val>
                                            <p:fltVal val="0"/>
                                          </p:val>
                                        </p:tav>
                                      </p:tavLst>
                                    </p:anim>
                                    <p:anim calcmode="lin" valueType="num">
                                      <p:cBhvr>
                                        <p:cTn id="20"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6"/>
                                        </p:tgtEl>
                                        <p:attrNameLst>
                                          <p:attrName>style.visibility</p:attrName>
                                        </p:attrNameLst>
                                      </p:cBhvr>
                                      <p:to>
                                        <p:strVal val="hidden"/>
                                      </p:to>
                                    </p:se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par>
                          <p:cTn id="40" fill="hold">
                            <p:stCondLst>
                              <p:cond delay="3000"/>
                            </p:stCondLst>
                            <p:childTnLst>
                              <p:par>
                                <p:cTn id="41" presetID="3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style.rotation</p:attrName>
                                        </p:attrNameLst>
                                      </p:cBhvr>
                                      <p:tavLst>
                                        <p:tav tm="0">
                                          <p:val>
                                            <p:fltVal val="720"/>
                                          </p:val>
                                        </p:tav>
                                        <p:tav tm="100000">
                                          <p:val>
                                            <p:fltVal val="0"/>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ppt_w</p:attrName>
                                        </p:attrNameLst>
                                      </p:cBhvr>
                                      <p:tavLst>
                                        <p:tav tm="0">
                                          <p:val>
                                            <p:fltVal val="0"/>
                                          </p:val>
                                        </p:tav>
                                        <p:tav tm="100000">
                                          <p:val>
                                            <p:strVal val="#ppt_w"/>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38" presetClass="entr" presetSubtype="0" accel="50000" fill="hold" grpId="0" nodeType="afterEffect">
                                  <p:stCondLst>
                                    <p:cond delay="0"/>
                                  </p:stCondLst>
                                  <p:iterate type="lt">
                                    <p:tmPct val="50000"/>
                                  </p:iterate>
                                  <p:childTnLst>
                                    <p:set>
                                      <p:cBhvr>
                                        <p:cTn id="54" dur="1" fill="hold">
                                          <p:stCondLst>
                                            <p:cond delay="0"/>
                                          </p:stCondLst>
                                        </p:cTn>
                                        <p:tgtEl>
                                          <p:spTgt spid="10"/>
                                        </p:tgtEl>
                                        <p:attrNameLst>
                                          <p:attrName>style.visibility</p:attrName>
                                        </p:attrNameLst>
                                      </p:cBhvr>
                                      <p:to>
                                        <p:strVal val="visible"/>
                                      </p:to>
                                    </p:set>
                                    <p:set>
                                      <p:cBhvr>
                                        <p:cTn id="55" dur="455" fill="hold">
                                          <p:stCondLst>
                                            <p:cond delay="0"/>
                                          </p:stCondLst>
                                        </p:cTn>
                                        <p:tgtEl>
                                          <p:spTgt spid="10"/>
                                        </p:tgtEl>
                                        <p:attrNameLst>
                                          <p:attrName>style.rotation</p:attrName>
                                        </p:attrNameLst>
                                      </p:cBhvr>
                                      <p:to>
                                        <p:strVal val="-45.0"/>
                                      </p:to>
                                    </p:set>
                                    <p:anim calcmode="lin" valueType="num">
                                      <p:cBhvr>
                                        <p:cTn id="56"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7"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8"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9"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mph" presetSubtype="0" fill="hold" grpId="1" nodeType="clickEffect">
                                  <p:stCondLst>
                                    <p:cond delay="0"/>
                                  </p:stCondLst>
                                  <p:childTnLst>
                                    <p:animScale>
                                      <p:cBhvr>
                                        <p:cTn id="63" dur="2000" fill="hold"/>
                                        <p:tgtEl>
                                          <p:spTgt spid="8"/>
                                        </p:tgtEl>
                                      </p:cBhvr>
                                      <p:by x="150000" y="150000"/>
                                    </p:animScale>
                                  </p:childTnLst>
                                </p:cTn>
                              </p:par>
                              <p:par>
                                <p:cTn id="64" presetID="6" presetClass="emph" presetSubtype="0" fill="hold" nodeType="withEffect">
                                  <p:stCondLst>
                                    <p:cond delay="0"/>
                                  </p:stCondLst>
                                  <p:childTnLst>
                                    <p:animScale>
                                      <p:cBhvr>
                                        <p:cTn id="65" dur="2000" fill="hold"/>
                                        <p:tgtEl>
                                          <p:spTgt spid="7"/>
                                        </p:tgtEl>
                                      </p:cBhvr>
                                      <p:by x="150000" y="150000"/>
                                    </p:animScale>
                                  </p:childTnLst>
                                </p:cTn>
                              </p:par>
                              <p:par>
                                <p:cTn id="66" presetID="6" presetClass="emph" presetSubtype="0" fill="hold" grpId="1" nodeType="withEffect">
                                  <p:stCondLst>
                                    <p:cond delay="0"/>
                                  </p:stCondLst>
                                  <p:childTnLst>
                                    <p:animScale>
                                      <p:cBhvr>
                                        <p:cTn id="67" dur="2000" fill="hold"/>
                                        <p:tgtEl>
                                          <p:spTgt spid="9"/>
                                        </p:tgtEl>
                                      </p:cBhvr>
                                      <p:by x="150000" y="150000"/>
                                    </p:animScale>
                                  </p:childTnLst>
                                </p:cTn>
                              </p:par>
                              <p:par>
                                <p:cTn id="68" presetID="6" presetClass="emph" presetSubtype="0" fill="hold" grpId="1" nodeType="withEffect">
                                  <p:stCondLst>
                                    <p:cond delay="0"/>
                                  </p:stCondLst>
                                  <p:iterate type="lt">
                                    <p:tmPct val="0"/>
                                  </p:iterate>
                                  <p:childTnLst>
                                    <p:animScale>
                                      <p:cBhvr>
                                        <p:cTn id="69" dur="2000" fill="hold"/>
                                        <p:tgtEl>
                                          <p:spTgt spid="10"/>
                                        </p:tgtEl>
                                      </p:cBhvr>
                                      <p:by x="150000" y="150000"/>
                                    </p:animScale>
                                  </p:childTnLst>
                                </p:cTn>
                              </p:par>
                            </p:childTnLst>
                          </p:cTn>
                        </p:par>
                        <p:par>
                          <p:cTn id="70" fill="hold">
                            <p:stCondLst>
                              <p:cond delay="2000"/>
                            </p:stCondLst>
                            <p:childTnLst>
                              <p:par>
                                <p:cTn id="71" presetID="26"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My Documents\wallpapers\Wallpapers\wonder-1280x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685800" y="1828800"/>
            <a:ext cx="8229600" cy="1143000"/>
          </a:xfrm>
        </p:spPr>
        <p:txBody>
          <a:bodyPr>
            <a:noAutofit/>
          </a:bodyPr>
          <a:lstStyle/>
          <a:p>
            <a:r>
              <a:rPr lang="en-US" sz="7200" dirty="0" smtClean="0">
                <a:ln>
                  <a:solidFill>
                    <a:srgbClr val="FFFF00"/>
                  </a:solidFill>
                </a:ln>
                <a:solidFill>
                  <a:schemeClr val="bg1">
                    <a:lumMod val="85000"/>
                  </a:schemeClr>
                </a:solidFill>
                <a:effectLst>
                  <a:glow rad="101600">
                    <a:schemeClr val="accent6">
                      <a:satMod val="175000"/>
                      <a:alpha val="40000"/>
                    </a:schemeClr>
                  </a:glow>
                </a:effectLst>
                <a:latin typeface="Courier New" pitchFamily="49" charset="0"/>
                <a:cs typeface="Courier New" pitchFamily="49" charset="0"/>
              </a:rPr>
              <a:t>Thank You </a:t>
            </a:r>
            <a:br>
              <a:rPr lang="en-US" sz="7200" dirty="0" smtClean="0">
                <a:ln>
                  <a:solidFill>
                    <a:srgbClr val="FFFF00"/>
                  </a:solidFill>
                </a:ln>
                <a:solidFill>
                  <a:schemeClr val="bg1">
                    <a:lumMod val="85000"/>
                  </a:schemeClr>
                </a:solidFill>
                <a:effectLst>
                  <a:glow rad="101600">
                    <a:schemeClr val="accent6">
                      <a:satMod val="175000"/>
                      <a:alpha val="40000"/>
                    </a:schemeClr>
                  </a:glow>
                </a:effectLst>
                <a:latin typeface="Courier New" pitchFamily="49" charset="0"/>
                <a:cs typeface="Courier New" pitchFamily="49" charset="0"/>
              </a:rPr>
            </a:br>
            <a:r>
              <a:rPr lang="en-US" sz="7200" dirty="0" smtClean="0">
                <a:ln>
                  <a:solidFill>
                    <a:srgbClr val="FFFF00"/>
                  </a:solidFill>
                </a:ln>
                <a:solidFill>
                  <a:schemeClr val="bg1">
                    <a:lumMod val="85000"/>
                  </a:schemeClr>
                </a:solidFill>
                <a:effectLst>
                  <a:glow rad="101600">
                    <a:schemeClr val="accent6">
                      <a:satMod val="175000"/>
                      <a:alpha val="40000"/>
                    </a:schemeClr>
                  </a:glow>
                </a:effectLst>
                <a:latin typeface="Courier New" pitchFamily="49" charset="0"/>
                <a:cs typeface="Courier New" pitchFamily="49" charset="0"/>
              </a:rPr>
              <a:t>for </a:t>
            </a:r>
            <a:br>
              <a:rPr lang="en-US" sz="7200" dirty="0" smtClean="0">
                <a:ln>
                  <a:solidFill>
                    <a:srgbClr val="FFFF00"/>
                  </a:solidFill>
                </a:ln>
                <a:solidFill>
                  <a:schemeClr val="bg1">
                    <a:lumMod val="85000"/>
                  </a:schemeClr>
                </a:solidFill>
                <a:effectLst>
                  <a:glow rad="101600">
                    <a:schemeClr val="accent6">
                      <a:satMod val="175000"/>
                      <a:alpha val="40000"/>
                    </a:schemeClr>
                  </a:glow>
                </a:effectLst>
                <a:latin typeface="Courier New" pitchFamily="49" charset="0"/>
                <a:cs typeface="Courier New" pitchFamily="49" charset="0"/>
              </a:rPr>
            </a:br>
            <a:r>
              <a:rPr lang="en-US" sz="7200" dirty="0" smtClean="0">
                <a:ln>
                  <a:solidFill>
                    <a:srgbClr val="FFFF00"/>
                  </a:solidFill>
                </a:ln>
                <a:solidFill>
                  <a:schemeClr val="bg1">
                    <a:lumMod val="85000"/>
                  </a:schemeClr>
                </a:solidFill>
                <a:effectLst>
                  <a:glow rad="101600">
                    <a:schemeClr val="accent6">
                      <a:satMod val="175000"/>
                      <a:alpha val="40000"/>
                    </a:schemeClr>
                  </a:glow>
                </a:effectLst>
                <a:latin typeface="Courier New" pitchFamily="49" charset="0"/>
                <a:cs typeface="Courier New" pitchFamily="49" charset="0"/>
              </a:rPr>
              <a:t>Listening !!!</a:t>
            </a:r>
            <a:endParaRPr lang="en-US" sz="7200" dirty="0">
              <a:ln>
                <a:solidFill>
                  <a:srgbClr val="FFFF00"/>
                </a:solidFill>
              </a:ln>
              <a:solidFill>
                <a:schemeClr val="bg1">
                  <a:lumMod val="85000"/>
                </a:schemeClr>
              </a:solidFill>
              <a:effectLst>
                <a:glow rad="101600">
                  <a:schemeClr val="accent6">
                    <a:satMod val="175000"/>
                    <a:alpha val="40000"/>
                  </a:schemeClr>
                </a:glow>
              </a:effectLst>
              <a:latin typeface="Courier New" pitchFamily="49" charset="0"/>
              <a:cs typeface="Courier New" pitchFamily="49" charset="0"/>
            </a:endParaRPr>
          </a:p>
        </p:txBody>
      </p:sp>
      <p:pic>
        <p:nvPicPr>
          <p:cNvPr id="4" name="Picture 3" descr="heimlich02.gif"/>
          <p:cNvPicPr>
            <a:picLocks noChangeAspect="1"/>
          </p:cNvPicPr>
          <p:nvPr/>
        </p:nvPicPr>
        <p:blipFill>
          <a:blip r:embed="rId3" cstate="print"/>
          <a:stretch>
            <a:fillRect/>
          </a:stretch>
        </p:blipFill>
        <p:spPr>
          <a:xfrm>
            <a:off x="6629400" y="4191000"/>
            <a:ext cx="2114550" cy="23380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cjproject.org/wp-content/uploads/2011/10/Global-Climate-Change3.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7659"/>
            <a:ext cx="9144000" cy="6850341"/>
          </a:xfrm>
          <a:prstGeom prst="rect">
            <a:avLst/>
          </a:prstGeom>
          <a:noFill/>
        </p:spPr>
      </p:pic>
      <p:sp>
        <p:nvSpPr>
          <p:cNvPr id="2" name="Title 1"/>
          <p:cNvSpPr>
            <a:spLocks noGrp="1"/>
          </p:cNvSpPr>
          <p:nvPr>
            <p:ph type="title"/>
          </p:nvPr>
        </p:nvSpPr>
        <p:spPr/>
        <p:txBody>
          <a:bodyPr>
            <a:normAutofit/>
          </a:bodyPr>
          <a:lstStyle/>
          <a:p>
            <a:pPr algn="l"/>
            <a:r>
              <a:rPr lang="en-US" sz="4800" b="1" spc="300"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Brush Script MT" pitchFamily="66" charset="0"/>
              </a:rPr>
              <a:t>What is Climate Change?     </a:t>
            </a:r>
            <a:endParaRPr lang="en-US" sz="4800" b="1" spc="300"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Brush Script MT" pitchFamily="66" charset="0"/>
            </a:endParaRPr>
          </a:p>
        </p:txBody>
      </p:sp>
      <p:sp>
        <p:nvSpPr>
          <p:cNvPr id="3" name="Content Placeholder 2"/>
          <p:cNvSpPr>
            <a:spLocks noGrp="1"/>
          </p:cNvSpPr>
          <p:nvPr>
            <p:ph idx="1"/>
          </p:nvPr>
        </p:nvSpPr>
        <p:spPr>
          <a:xfrm>
            <a:off x="609600" y="1371600"/>
            <a:ext cx="7772400" cy="4525963"/>
          </a:xfrm>
        </p:spPr>
        <p:txBody>
          <a:bodyPr>
            <a:normAutofit/>
          </a:bodyPr>
          <a:lstStyle/>
          <a:p>
            <a:pPr algn="just"/>
            <a:endParaRPr lang="en-US" sz="2800" b="1" i="1" dirty="0" smtClean="0">
              <a:latin typeface="Century Gothic" pitchFamily="34" charset="0"/>
            </a:endParaRPr>
          </a:p>
          <a:p>
            <a:pPr algn="just">
              <a:buNone/>
            </a:pPr>
            <a:r>
              <a:rPr lang="en-US" sz="2800" b="1" dirty="0" smtClean="0">
                <a:solidFill>
                  <a:schemeClr val="accent5"/>
                </a:solidFill>
                <a:latin typeface="Century Gothic" pitchFamily="34" charset="0"/>
              </a:rPr>
              <a:t>	</a:t>
            </a:r>
            <a:r>
              <a:rPr lang="en-US" b="1" dirty="0" smtClean="0">
                <a:effectLst>
                  <a:outerShdw blurRad="38100" dist="38100" dir="2700000" algn="tl">
                    <a:srgbClr val="000000">
                      <a:alpha val="43137"/>
                    </a:srgbClr>
                  </a:outerShdw>
                </a:effectLst>
                <a:latin typeface="Century Gothic" pitchFamily="34" charset="0"/>
              </a:rPr>
              <a:t>- </a:t>
            </a:r>
            <a:r>
              <a:rPr lang="en-US" dirty="0" smtClean="0">
                <a:effectLst>
                  <a:outerShdw blurRad="38100" dist="38100" dir="2700000" algn="tl">
                    <a:srgbClr val="000000">
                      <a:alpha val="43137"/>
                    </a:srgbClr>
                  </a:outerShdw>
                </a:effectLst>
                <a:latin typeface="Century Gothic" pitchFamily="34" charset="0"/>
              </a:rPr>
              <a:t>is any significant change in the measure of climate lasting for an extended period of time includes major changes in temperature, precipitation, or wind patterns, among other effects, that occur over several decades or longer. </a:t>
            </a:r>
            <a:endParaRPr lang="en-US"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http://t0.gstatic.com/images?q=tbn:ANd9GcRTBxetiRAc2UpsZoe_0cGUFikIh5yY6bfWwaEYxPJFFslPavSn"/>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58674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Mechanism</a:t>
            </a:r>
            <a:endParaRPr lang="en-US" sz="5400" b="1" spc="3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hlinkClick r:id="rId3" action="ppaction://hlinksldjump"/>
            </a:endParaRPr>
          </a:p>
        </p:txBody>
      </p:sp>
      <p:sp>
        <p:nvSpPr>
          <p:cNvPr id="4" name="TextBox 3">
            <a:hlinkClick r:id="rId4" action="ppaction://hlinksldjump"/>
          </p:cNvPr>
          <p:cNvSpPr txBox="1"/>
          <p:nvPr/>
        </p:nvSpPr>
        <p:spPr>
          <a:xfrm>
            <a:off x="2057400" y="3810000"/>
            <a:ext cx="6400800" cy="1138773"/>
          </a:xfrm>
          <a:prstGeom prst="rect">
            <a:avLst/>
          </a:prstGeom>
          <a:noFill/>
        </p:spPr>
        <p:txBody>
          <a:bodyPr wrap="square" rtlCol="0">
            <a:spAutoFit/>
          </a:bodyPr>
          <a:lstStyle/>
          <a:p>
            <a:pPr>
              <a:buBlip>
                <a:blip r:embed="rId5"/>
              </a:buBlip>
            </a:pPr>
            <a:r>
              <a:rPr lang="en-US" sz="3200" dirty="0" smtClean="0">
                <a:effectLst>
                  <a:outerShdw blurRad="38100" dist="38100" dir="2700000" algn="tl">
                    <a:srgbClr val="000000">
                      <a:alpha val="43137"/>
                    </a:srgbClr>
                  </a:outerShdw>
                </a:effectLst>
                <a:latin typeface="Century Gothic" pitchFamily="34" charset="0"/>
              </a:rPr>
              <a:t>  Greenhouse Gas Emission</a:t>
            </a:r>
          </a:p>
          <a:p>
            <a:endParaRPr lang="en-US" dirty="0" smtClean="0">
              <a:latin typeface="Century Gothic" pitchFamily="34" charset="0"/>
            </a:endParaRPr>
          </a:p>
          <a:p>
            <a:endParaRPr lang="en-US" dirty="0"/>
          </a:p>
        </p:txBody>
      </p:sp>
      <p:sp>
        <p:nvSpPr>
          <p:cNvPr id="5" name="Rectangle 4">
            <a:hlinkClick r:id="rId6" action="ppaction://hlinksldjump"/>
          </p:cNvPr>
          <p:cNvSpPr/>
          <p:nvPr/>
        </p:nvSpPr>
        <p:spPr>
          <a:xfrm>
            <a:off x="1295400" y="2743200"/>
            <a:ext cx="6705600" cy="584775"/>
          </a:xfrm>
          <a:prstGeom prst="rect">
            <a:avLst/>
          </a:prstGeom>
        </p:spPr>
        <p:txBody>
          <a:bodyPr wrap="square">
            <a:spAutoFit/>
          </a:bodyPr>
          <a:lstStyle/>
          <a:p>
            <a:pPr>
              <a:buBlip>
                <a:blip r:embed="rId7"/>
              </a:buBlip>
            </a:pPr>
            <a:r>
              <a:rPr lang="en-US" sz="3200" dirty="0" smtClean="0">
                <a:effectLst>
                  <a:outerShdw blurRad="38100" dist="38100" dir="2700000" algn="tl">
                    <a:srgbClr val="000000">
                      <a:alpha val="43137"/>
                    </a:srgbClr>
                  </a:outerShdw>
                </a:effectLst>
                <a:latin typeface="Century Gothic" pitchFamily="34" charset="0"/>
              </a:rPr>
              <a:t>  Carbon Cycle</a:t>
            </a:r>
          </a:p>
        </p:txBody>
      </p:sp>
      <p:sp>
        <p:nvSpPr>
          <p:cNvPr id="6" name="TextBox 5">
            <a:hlinkClick r:id="rId8" action="ppaction://hlinksldjump"/>
          </p:cNvPr>
          <p:cNvSpPr txBox="1"/>
          <p:nvPr/>
        </p:nvSpPr>
        <p:spPr>
          <a:xfrm>
            <a:off x="609600" y="1600200"/>
            <a:ext cx="5638800" cy="584775"/>
          </a:xfrm>
          <a:prstGeom prst="rect">
            <a:avLst/>
          </a:prstGeom>
          <a:noFill/>
        </p:spPr>
        <p:txBody>
          <a:bodyPr wrap="square" rtlCol="0">
            <a:spAutoFit/>
          </a:bodyPr>
          <a:lstStyle/>
          <a:p>
            <a:pPr>
              <a:buBlip>
                <a:blip r:embed="rId9"/>
              </a:buBlip>
            </a:pPr>
            <a:r>
              <a:rPr lang="en-US" sz="3200" dirty="0" err="1" smtClean="0">
                <a:effectLst>
                  <a:outerShdw blurRad="38100" dist="38100" dir="2700000" algn="tl">
                    <a:srgbClr val="000000">
                      <a:alpha val="43137"/>
                    </a:srgbClr>
                  </a:outerShdw>
                </a:effectLst>
                <a:latin typeface="Century Gothic" pitchFamily="34" charset="0"/>
              </a:rPr>
              <a:t>Radiative</a:t>
            </a:r>
            <a:r>
              <a:rPr lang="en-US" sz="3200" dirty="0" smtClean="0">
                <a:effectLst>
                  <a:outerShdw blurRad="38100" dist="38100" dir="2700000" algn="tl">
                    <a:srgbClr val="000000">
                      <a:alpha val="43137"/>
                    </a:srgbClr>
                  </a:outerShdw>
                </a:effectLst>
                <a:latin typeface="Century Gothic" pitchFamily="34" charset="0"/>
              </a:rPr>
              <a:t> Forcing</a:t>
            </a:r>
            <a:endParaRPr lang="en-US" sz="3200" dirty="0">
              <a:effectLst>
                <a:outerShdw blurRad="38100" dist="38100" dir="2700000" algn="tl">
                  <a:srgbClr val="000000">
                    <a:alpha val="43137"/>
                  </a:srgbClr>
                </a:outerShdw>
              </a:effectLst>
              <a:latin typeface="Century Gothic" pitchFamily="34" charset="0"/>
            </a:endParaRPr>
          </a:p>
        </p:txBody>
      </p:sp>
      <p:sp>
        <p:nvSpPr>
          <p:cNvPr id="8" name="Rectangle 7"/>
          <p:cNvSpPr/>
          <p:nvPr/>
        </p:nvSpPr>
        <p:spPr>
          <a:xfrm>
            <a:off x="5486400" y="685800"/>
            <a:ext cx="3225563" cy="584775"/>
          </a:xfrm>
          <a:prstGeom prst="rect">
            <a:avLst/>
          </a:prstGeom>
        </p:spPr>
        <p:txBody>
          <a:bodyPr wrap="none">
            <a:spAutoFit/>
          </a:bodyPr>
          <a:lstStyle/>
          <a:p>
            <a:r>
              <a:rPr lang="en-US" sz="3200" b="1" spc="300" dirty="0" smtClean="0">
                <a:solidFill>
                  <a:srgbClr val="002060"/>
                </a:solidFill>
                <a:effectLst>
                  <a:outerShdw blurRad="38100" dist="38100" dir="2700000" algn="tl">
                    <a:srgbClr val="000000">
                      <a:alpha val="43137"/>
                    </a:srgbClr>
                  </a:outerShdw>
                </a:effectLst>
                <a:latin typeface="Pristina" pitchFamily="66" charset="0"/>
              </a:rPr>
              <a:t>of Climate Change</a:t>
            </a:r>
            <a:endParaRPr lang="en-US" sz="3200" spc="300" dirty="0" smtClean="0">
              <a:solidFill>
                <a:srgbClr val="002060"/>
              </a:solidFill>
              <a:effectLst>
                <a:outerShdw blurRad="38100" dist="38100" dir="2700000" algn="tl">
                  <a:srgbClr val="000000">
                    <a:alpha val="43137"/>
                  </a:srgbClr>
                </a:outerShdw>
              </a:effectLst>
              <a:latin typeface="Pristin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70" decel="100000"/>
                                        <p:tgtEl>
                                          <p:spTgt spid="2"/>
                                        </p:tgtEl>
                                      </p:cBhvr>
                                    </p:animEffect>
                                    <p:animScale>
                                      <p:cBhvr>
                                        <p:cTn id="19" dur="770" decel="100000"/>
                                        <p:tgtEl>
                                          <p:spTgt spid="2"/>
                                        </p:tgtEl>
                                      </p:cBhvr>
                                      <p:from x="10000" y="10000"/>
                                      <p:to x="200000" y="450000"/>
                                    </p:animScale>
                                    <p:animScale>
                                      <p:cBhvr>
                                        <p:cTn id="20" dur="1230" accel="100000" fill="hold">
                                          <p:stCondLst>
                                            <p:cond delay="770"/>
                                          </p:stCondLst>
                                        </p:cTn>
                                        <p:tgtEl>
                                          <p:spTgt spid="2"/>
                                        </p:tgtEl>
                                      </p:cBhvr>
                                      <p:from x="200000" y="450000"/>
                                      <p:to x="100000" y="100000"/>
                                    </p:animScale>
                                    <p:set>
                                      <p:cBhvr>
                                        <p:cTn id="21" dur="770" fill="hold"/>
                                        <p:tgtEl>
                                          <p:spTgt spid="2"/>
                                        </p:tgtEl>
                                        <p:attrNameLst>
                                          <p:attrName>ppt_x</p:attrName>
                                        </p:attrNameLst>
                                      </p:cBhvr>
                                      <p:to>
                                        <p:strVal val="(0.5)"/>
                                      </p:to>
                                    </p:set>
                                    <p:anim from="(0.5)" to="(#ppt_x)" calcmode="lin" valueType="num">
                                      <p:cBhvr>
                                        <p:cTn id="22" dur="1230" accel="100000" fill="hold">
                                          <p:stCondLst>
                                            <p:cond delay="770"/>
                                          </p:stCondLst>
                                        </p:cTn>
                                        <p:tgtEl>
                                          <p:spTgt spid="2"/>
                                        </p:tgtEl>
                                        <p:attrNameLst>
                                          <p:attrName>ppt_x</p:attrName>
                                        </p:attrNameLst>
                                      </p:cBhvr>
                                    </p:anim>
                                    <p:set>
                                      <p:cBhvr>
                                        <p:cTn id="23" dur="770" fill="hold"/>
                                        <p:tgtEl>
                                          <p:spTgt spid="2"/>
                                        </p:tgtEl>
                                        <p:attrNameLst>
                                          <p:attrName>ppt_y</p:attrName>
                                        </p:attrNameLst>
                                      </p:cBhvr>
                                      <p:to>
                                        <p:strVal val="(#ppt_y+0.4)"/>
                                      </p:to>
                                    </p:set>
                                    <p:anim from="(#ppt_y+0.4)" to="(#ppt_y)" calcmode="lin" valueType="num">
                                      <p:cBhvr>
                                        <p:cTn id="24" dur="1230" accel="100000" fill="hold">
                                          <p:stCondLst>
                                            <p:cond delay="770"/>
                                          </p:stCondLst>
                                        </p:cTn>
                                        <p:tgtEl>
                                          <p:spTgt spid="2"/>
                                        </p:tgtEl>
                                        <p:attrNameLst>
                                          <p:attrName>ppt_y</p:attrName>
                                        </p:attrNameLst>
                                      </p:cBhvr>
                                    </p:anim>
                                  </p:childTnLst>
                                </p:cTn>
                              </p:par>
                              <p:par>
                                <p:cTn id="25" presetID="5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70" decel="100000"/>
                                        <p:tgtEl>
                                          <p:spTgt spid="8"/>
                                        </p:tgtEl>
                                      </p:cBhvr>
                                    </p:animEffect>
                                    <p:animScale>
                                      <p:cBhvr>
                                        <p:cTn id="28" dur="770" decel="100000"/>
                                        <p:tgtEl>
                                          <p:spTgt spid="8"/>
                                        </p:tgtEl>
                                      </p:cBhvr>
                                      <p:from x="10000" y="10000"/>
                                      <p:to x="200000" y="450000"/>
                                    </p:animScale>
                                    <p:animScale>
                                      <p:cBhvr>
                                        <p:cTn id="29" dur="1230" accel="100000" fill="hold">
                                          <p:stCondLst>
                                            <p:cond delay="770"/>
                                          </p:stCondLst>
                                        </p:cTn>
                                        <p:tgtEl>
                                          <p:spTgt spid="8"/>
                                        </p:tgtEl>
                                      </p:cBhvr>
                                      <p:from x="200000" y="450000"/>
                                      <p:to x="100000" y="100000"/>
                                    </p:animScale>
                                    <p:set>
                                      <p:cBhvr>
                                        <p:cTn id="30" dur="770" fill="hold"/>
                                        <p:tgtEl>
                                          <p:spTgt spid="8"/>
                                        </p:tgtEl>
                                        <p:attrNameLst>
                                          <p:attrName>ppt_x</p:attrName>
                                        </p:attrNameLst>
                                      </p:cBhvr>
                                      <p:to>
                                        <p:strVal val="(0.5)"/>
                                      </p:to>
                                    </p:set>
                                    <p:anim from="(0.5)" to="(#ppt_x)" calcmode="lin" valueType="num">
                                      <p:cBhvr>
                                        <p:cTn id="31" dur="1230" accel="100000" fill="hold">
                                          <p:stCondLst>
                                            <p:cond delay="770"/>
                                          </p:stCondLst>
                                        </p:cTn>
                                        <p:tgtEl>
                                          <p:spTgt spid="8"/>
                                        </p:tgtEl>
                                        <p:attrNameLst>
                                          <p:attrName>ppt_x</p:attrName>
                                        </p:attrNameLst>
                                      </p:cBhvr>
                                    </p:anim>
                                    <p:set>
                                      <p:cBhvr>
                                        <p:cTn id="32" dur="770" fill="hold"/>
                                        <p:tgtEl>
                                          <p:spTgt spid="8"/>
                                        </p:tgtEl>
                                        <p:attrNameLst>
                                          <p:attrName>ppt_y</p:attrName>
                                        </p:attrNameLst>
                                      </p:cBhvr>
                                      <p:to>
                                        <p:strVal val="(#ppt_y+0.4)"/>
                                      </p:to>
                                    </p:set>
                                    <p:anim from="(#ppt_y+0.4)" to="(#ppt_y)" calcmode="lin" valueType="num">
                                      <p:cBhvr>
                                        <p:cTn id="33" dur="1230" accel="100000" fill="hold">
                                          <p:stCondLst>
                                            <p:cond delay="770"/>
                                          </p:stCondLst>
                                        </p:cTn>
                                        <p:tgtEl>
                                          <p:spTgt spid="8"/>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strVal val="#ppt_w*0.05"/>
                                          </p:val>
                                        </p:tav>
                                        <p:tav tm="100000">
                                          <p:val>
                                            <p:strVal val="#ppt_w"/>
                                          </p:val>
                                        </p:tav>
                                      </p:tavLst>
                                    </p:anim>
                                    <p:anim calcmode="lin" valueType="num">
                                      <p:cBhvr>
                                        <p:cTn id="45" dur="500" fill="hold"/>
                                        <p:tgtEl>
                                          <p:spTgt spid="5"/>
                                        </p:tgtEl>
                                        <p:attrNameLst>
                                          <p:attrName>ppt_h</p:attrName>
                                        </p:attrNameLst>
                                      </p:cBhvr>
                                      <p:tavLst>
                                        <p:tav tm="0">
                                          <p:val>
                                            <p:strVal val="#ppt_h"/>
                                          </p:val>
                                        </p:tav>
                                        <p:tav tm="100000">
                                          <p:val>
                                            <p:strVal val="#ppt_h"/>
                                          </p:val>
                                        </p:tav>
                                      </p:tavLst>
                                    </p:anim>
                                    <p:anim calcmode="lin" valueType="num">
                                      <p:cBhvr>
                                        <p:cTn id="46" dur="500" fill="hold"/>
                                        <p:tgtEl>
                                          <p:spTgt spid="5"/>
                                        </p:tgtEl>
                                        <p:attrNameLst>
                                          <p:attrName>ppt_x</p:attrName>
                                        </p:attrNameLst>
                                      </p:cBhvr>
                                      <p:tavLst>
                                        <p:tav tm="0">
                                          <p:val>
                                            <p:strVal val="#ppt_x-.2"/>
                                          </p:val>
                                        </p:tav>
                                        <p:tav tm="100000">
                                          <p:val>
                                            <p:strVal val="#ppt_x"/>
                                          </p:val>
                                        </p:tav>
                                      </p:tavLst>
                                    </p:anim>
                                    <p:anim calcmode="lin" valueType="num">
                                      <p:cBhvr>
                                        <p:cTn id="47" dur="500" fill="hold"/>
                                        <p:tgtEl>
                                          <p:spTgt spid="5"/>
                                        </p:tgtEl>
                                        <p:attrNameLst>
                                          <p:attrName>ppt_y</p:attrName>
                                        </p:attrNameLst>
                                      </p:cBhvr>
                                      <p:tavLst>
                                        <p:tav tm="0">
                                          <p:val>
                                            <p:strVal val="#ppt_y"/>
                                          </p:val>
                                        </p:tav>
                                        <p:tav tm="100000">
                                          <p:val>
                                            <p:strVal val="#ppt_y"/>
                                          </p:val>
                                        </p:tav>
                                      </p:tavLst>
                                    </p:anim>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80">
                                          <p:stCondLst>
                                            <p:cond delay="0"/>
                                          </p:stCondLst>
                                        </p:cTn>
                                        <p:tgtEl>
                                          <p:spTgt spid="4"/>
                                        </p:tgtEl>
                                      </p:cBhvr>
                                    </p:animEffect>
                                    <p:anim calcmode="lin" valueType="num">
                                      <p:cBhvr>
                                        <p:cTn id="5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9" dur="26">
                                          <p:stCondLst>
                                            <p:cond delay="650"/>
                                          </p:stCondLst>
                                        </p:cTn>
                                        <p:tgtEl>
                                          <p:spTgt spid="4"/>
                                        </p:tgtEl>
                                      </p:cBhvr>
                                      <p:to x="100000" y="60000"/>
                                    </p:animScale>
                                    <p:animScale>
                                      <p:cBhvr>
                                        <p:cTn id="60" dur="166" decel="50000">
                                          <p:stCondLst>
                                            <p:cond delay="676"/>
                                          </p:stCondLst>
                                        </p:cTn>
                                        <p:tgtEl>
                                          <p:spTgt spid="4"/>
                                        </p:tgtEl>
                                      </p:cBhvr>
                                      <p:to x="100000" y="100000"/>
                                    </p:animScale>
                                    <p:animScale>
                                      <p:cBhvr>
                                        <p:cTn id="61" dur="26">
                                          <p:stCondLst>
                                            <p:cond delay="1312"/>
                                          </p:stCondLst>
                                        </p:cTn>
                                        <p:tgtEl>
                                          <p:spTgt spid="4"/>
                                        </p:tgtEl>
                                      </p:cBhvr>
                                      <p:to x="100000" y="80000"/>
                                    </p:animScale>
                                    <p:animScale>
                                      <p:cBhvr>
                                        <p:cTn id="62" dur="166" decel="50000">
                                          <p:stCondLst>
                                            <p:cond delay="1338"/>
                                          </p:stCondLst>
                                        </p:cTn>
                                        <p:tgtEl>
                                          <p:spTgt spid="4"/>
                                        </p:tgtEl>
                                      </p:cBhvr>
                                      <p:to x="100000" y="100000"/>
                                    </p:animScale>
                                    <p:animScale>
                                      <p:cBhvr>
                                        <p:cTn id="63" dur="26">
                                          <p:stCondLst>
                                            <p:cond delay="1642"/>
                                          </p:stCondLst>
                                        </p:cTn>
                                        <p:tgtEl>
                                          <p:spTgt spid="4"/>
                                        </p:tgtEl>
                                      </p:cBhvr>
                                      <p:to x="100000" y="90000"/>
                                    </p:animScale>
                                    <p:animScale>
                                      <p:cBhvr>
                                        <p:cTn id="64" dur="166" decel="50000">
                                          <p:stCondLst>
                                            <p:cond delay="1668"/>
                                          </p:stCondLst>
                                        </p:cTn>
                                        <p:tgtEl>
                                          <p:spTgt spid="4"/>
                                        </p:tgtEl>
                                      </p:cBhvr>
                                      <p:to x="100000" y="100000"/>
                                    </p:animScale>
                                    <p:animScale>
                                      <p:cBhvr>
                                        <p:cTn id="65" dur="26">
                                          <p:stCondLst>
                                            <p:cond delay="1808"/>
                                          </p:stCondLst>
                                        </p:cTn>
                                        <p:tgtEl>
                                          <p:spTgt spid="4"/>
                                        </p:tgtEl>
                                      </p:cBhvr>
                                      <p:to x="100000" y="95000"/>
                                    </p:animScale>
                                    <p:animScale>
                                      <p:cBhvr>
                                        <p:cTn id="6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ttp://t0.gstatic.com/images?q=tbn:ANd9GcRTBxetiRAc2UpsZoe_0cGUFikIh5yY6bfWwaEYxPJFFslPavSn"/>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81000" y="457200"/>
            <a:ext cx="8229600" cy="1143000"/>
          </a:xfrm>
        </p:spPr>
        <p:txBody>
          <a:bodyPr>
            <a:normAutofit/>
          </a:bodyPr>
          <a:lstStyle/>
          <a:p>
            <a:pPr algn="l">
              <a:buBlip>
                <a:blip r:embed="rId3"/>
              </a:buBlip>
            </a:pPr>
            <a:r>
              <a:rPr lang="en-US" sz="4800" b="1" spc="600" dirty="0" smtClean="0">
                <a:effectLst>
                  <a:glow rad="139700">
                    <a:schemeClr val="accent6">
                      <a:satMod val="175000"/>
                      <a:alpha val="40000"/>
                    </a:schemeClr>
                  </a:glow>
                </a:effectLst>
                <a:latin typeface="Century Gothic" pitchFamily="34" charset="0"/>
              </a:rPr>
              <a:t> </a:t>
            </a:r>
            <a:r>
              <a:rPr lang="en-US" sz="4800" b="1" spc="6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Pristina" pitchFamily="66" charset="0"/>
              </a:rPr>
              <a:t>Radiative</a:t>
            </a:r>
            <a:r>
              <a:rPr lang="en-US" sz="4800" b="1" spc="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Pristina" pitchFamily="66" charset="0"/>
              </a:rPr>
              <a:t> Forcing</a:t>
            </a:r>
            <a:endParaRPr lang="en-US" sz="4800" b="1" spc="600" dirty="0">
              <a:effectLst>
                <a:glow rad="139700">
                  <a:schemeClr val="accent6">
                    <a:satMod val="175000"/>
                    <a:alpha val="40000"/>
                  </a:schemeClr>
                </a:glow>
                <a:innerShdw blurRad="69850" dist="43180" dir="5400000">
                  <a:srgbClr val="000000">
                    <a:alpha val="65000"/>
                  </a:srgbClr>
                </a:innerShdw>
              </a:effectLst>
              <a:latin typeface="Pristina" pitchFamily="66" charset="0"/>
            </a:endParaRPr>
          </a:p>
        </p:txBody>
      </p:sp>
      <p:sp>
        <p:nvSpPr>
          <p:cNvPr id="3" name="Content Placeholder 2"/>
          <p:cNvSpPr>
            <a:spLocks noGrp="1"/>
          </p:cNvSpPr>
          <p:nvPr>
            <p:ph idx="1"/>
          </p:nvPr>
        </p:nvSpPr>
        <p:spPr>
          <a:xfrm>
            <a:off x="838200" y="1447800"/>
            <a:ext cx="7467600" cy="4525963"/>
          </a:xfrm>
        </p:spPr>
        <p:txBody>
          <a:bodyPr/>
          <a:lstStyle/>
          <a:p>
            <a:pPr algn="just">
              <a:buNone/>
            </a:pPr>
            <a:r>
              <a:rPr lang="en-US" dirty="0" smtClean="0">
                <a:latin typeface="Century Gothic" pitchFamily="34" charset="0"/>
              </a:rPr>
              <a:t>		- a measure of the influence of a particular factor on the net change in Earth’s energy balance. A positive </a:t>
            </a:r>
            <a:r>
              <a:rPr lang="en-US" dirty="0" err="1" smtClean="0">
                <a:latin typeface="Century Gothic" pitchFamily="34" charset="0"/>
              </a:rPr>
              <a:t>radiative</a:t>
            </a:r>
            <a:r>
              <a:rPr lang="en-US" dirty="0" smtClean="0">
                <a:latin typeface="Century Gothic" pitchFamily="34" charset="0"/>
              </a:rPr>
              <a:t> forcing tends to warm the surface of the planet, while a negative forcing tends to cool the surface.</a:t>
            </a:r>
          </a:p>
          <a:p>
            <a:pPr>
              <a:buNone/>
            </a:pPr>
            <a:endParaRPr lang="en-US"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
                                        <p:tgtEl>
                                          <p:spTgt spid="3">
                                            <p:txEl>
                                              <p:pRg st="0" end="0"/>
                                            </p:txEl>
                                          </p:spTgt>
                                        </p:tgtEl>
                                      </p:cBhvr>
                                    </p:animEffect>
                                    <p:anim calcmode="lin" valueType="num">
                                      <p:cBhvr>
                                        <p:cTn id="2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789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b="6060"/>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otograph of very white coral with some green growth on top."/>
          <p:cNvPicPr/>
          <p:nvPr/>
        </p:nvPicPr>
        <p:blipFill>
          <a:blip r:embed="rId2" cstate="print">
            <a:duotone>
              <a:schemeClr val="accent1">
                <a:shade val="45000"/>
                <a:satMod val="135000"/>
              </a:schemeClr>
              <a:prstClr val="white"/>
            </a:duotone>
          </a:blip>
          <a:srcRect/>
          <a:stretch>
            <a:fillRect/>
          </a:stretch>
        </p:blipFill>
        <p:spPr bwMode="auto">
          <a:xfrm>
            <a:off x="0" y="0"/>
            <a:ext cx="3124200" cy="2895600"/>
          </a:xfrm>
          <a:prstGeom prst="rect">
            <a:avLst/>
          </a:prstGeom>
          <a:noFill/>
          <a:ln w="9525">
            <a:noFill/>
            <a:miter lim="800000"/>
            <a:headEnd/>
            <a:tailEnd/>
          </a:ln>
        </p:spPr>
      </p:pic>
      <p:pic>
        <p:nvPicPr>
          <p:cNvPr id="9" name="Picture 19" descr="http://t1.gstatic.com/images?q=tbn:ANd9GcTZieHo337Wknq4l5fP5a_dVkVTBPDXOy6rPwxKGq1_yBFObqD-"/>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867400" y="3124200"/>
            <a:ext cx="3276600" cy="3733801"/>
          </a:xfrm>
          <a:prstGeom prst="rect">
            <a:avLst/>
          </a:prstGeom>
          <a:noFill/>
        </p:spPr>
      </p:pic>
      <p:pic>
        <p:nvPicPr>
          <p:cNvPr id="10" name="Picture 17" descr="http://t2.gstatic.com/images?q=tbn:ANd9GcQ8mCW9bMW5-ReM4-M_8uLt-MvT2mwyMSbaQiUufvbknVdkSTDA"/>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3124200" y="0"/>
            <a:ext cx="2743200" cy="2895600"/>
          </a:xfrm>
          <a:prstGeom prst="rect">
            <a:avLst/>
          </a:prstGeom>
          <a:noFill/>
        </p:spPr>
      </p:pic>
      <p:pic>
        <p:nvPicPr>
          <p:cNvPr id="11" name="Picture 10" descr="Forest"/>
          <p:cNvPicPr/>
          <p:nvPr/>
        </p:nvPicPr>
        <p:blipFill>
          <a:blip r:embed="rId5" cstate="print">
            <a:duotone>
              <a:schemeClr val="accent3">
                <a:shade val="45000"/>
                <a:satMod val="135000"/>
              </a:schemeClr>
              <a:prstClr val="white"/>
            </a:duotone>
          </a:blip>
          <a:srcRect/>
          <a:stretch>
            <a:fillRect/>
          </a:stretch>
        </p:blipFill>
        <p:spPr bwMode="auto">
          <a:xfrm>
            <a:off x="2057400" y="2895600"/>
            <a:ext cx="3810000" cy="1295400"/>
          </a:xfrm>
          <a:prstGeom prst="rect">
            <a:avLst/>
          </a:prstGeom>
          <a:noFill/>
          <a:ln w="9525">
            <a:noFill/>
            <a:miter lim="800000"/>
            <a:headEnd/>
            <a:tailEnd/>
          </a:ln>
        </p:spPr>
      </p:pic>
      <p:pic>
        <p:nvPicPr>
          <p:cNvPr id="12" name="Picture 11" descr="Photograph of mountain pine beetle shows it to be smaller than the tip of a matchstick.  A second photograph shows an aerial view of a partially dead forest - some of the evergreen trees are still green, but the majority are reddish grey."/>
          <p:cNvPicPr/>
          <p:nvPr/>
        </p:nvPicPr>
        <p:blipFill>
          <a:blip r:embed="rId6" cstate="print">
            <a:duotone>
              <a:schemeClr val="bg2">
                <a:shade val="45000"/>
                <a:satMod val="135000"/>
              </a:schemeClr>
              <a:prstClr val="white"/>
            </a:duotone>
          </a:blip>
          <a:srcRect/>
          <a:stretch>
            <a:fillRect/>
          </a:stretch>
        </p:blipFill>
        <p:spPr bwMode="auto">
          <a:xfrm>
            <a:off x="0" y="2895600"/>
            <a:ext cx="2057400" cy="1295400"/>
          </a:xfrm>
          <a:prstGeom prst="rect">
            <a:avLst/>
          </a:prstGeom>
          <a:noFill/>
          <a:ln w="9525">
            <a:noFill/>
            <a:miter lim="800000"/>
            <a:headEnd/>
            <a:tailEnd/>
          </a:ln>
        </p:spPr>
      </p:pic>
      <p:pic>
        <p:nvPicPr>
          <p:cNvPr id="13" name="Picture 11" descr="http://t3.gstatic.com/images?q=tbn:ANd9GcQNz_eDYpm5wUfOcwnugwpNgoIalTN2xY_T4LjmQdSy9ekenPsyhg"/>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1" y="4191000"/>
            <a:ext cx="3124201" cy="2666999"/>
          </a:xfrm>
          <a:prstGeom prst="rect">
            <a:avLst/>
          </a:prstGeom>
          <a:noFill/>
        </p:spPr>
      </p:pic>
      <p:pic>
        <p:nvPicPr>
          <p:cNvPr id="14" name="Picture 13" descr="Photograph of sun setting over tall buildings and a freeway."/>
          <p:cNvPicPr/>
          <p:nvPr/>
        </p:nvPicPr>
        <p:blipFill>
          <a:blip r:embed="rId8" cstate="print">
            <a:duotone>
              <a:schemeClr val="accent2">
                <a:shade val="45000"/>
                <a:satMod val="135000"/>
              </a:schemeClr>
              <a:prstClr val="white"/>
            </a:duotone>
          </a:blip>
          <a:srcRect/>
          <a:stretch>
            <a:fillRect/>
          </a:stretch>
        </p:blipFill>
        <p:spPr bwMode="auto">
          <a:xfrm>
            <a:off x="5867401" y="0"/>
            <a:ext cx="3276600" cy="3124200"/>
          </a:xfrm>
          <a:prstGeom prst="rect">
            <a:avLst/>
          </a:prstGeom>
          <a:noFill/>
          <a:ln w="9525">
            <a:noFill/>
            <a:miter lim="800000"/>
            <a:headEnd/>
            <a:tailEnd/>
          </a:ln>
        </p:spPr>
      </p:pic>
      <p:pic>
        <p:nvPicPr>
          <p:cNvPr id="15" name="Picture 7" descr="http://t2.gstatic.com/images?q=tbn:ANd9GcQuzOkDqu-foC8V9odyjN8bDku4JmMW_Q7Mjch-z9pq6yaQ9iaE3A"/>
          <p:cNvPicPr>
            <a:picLocks noChangeAspect="1" noChangeArrowheads="1"/>
          </p:cNvPicPr>
          <p:nvPr/>
        </p:nvPicPr>
        <p:blipFill>
          <a:blip r:embed="rId9" cstate="print">
            <a:duotone>
              <a:schemeClr val="accent6">
                <a:shade val="45000"/>
                <a:satMod val="135000"/>
              </a:schemeClr>
              <a:prstClr val="white"/>
            </a:duotone>
          </a:blip>
          <a:srcRect/>
          <a:stretch>
            <a:fillRect/>
          </a:stretch>
        </p:blipFill>
        <p:spPr bwMode="auto">
          <a:xfrm>
            <a:off x="3124200" y="4191000"/>
            <a:ext cx="2743200" cy="2667000"/>
          </a:xfrm>
          <a:prstGeom prst="rect">
            <a:avLst/>
          </a:prstGeom>
          <a:noFill/>
        </p:spPr>
      </p:pic>
      <p:sp>
        <p:nvSpPr>
          <p:cNvPr id="2" name="Title 1"/>
          <p:cNvSpPr>
            <a:spLocks noGrp="1"/>
          </p:cNvSpPr>
          <p:nvPr>
            <p:ph type="title"/>
          </p:nvPr>
        </p:nvSpPr>
        <p:spPr>
          <a:xfrm>
            <a:off x="457200" y="533400"/>
            <a:ext cx="54102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6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Cooper Black" pitchFamily="18" charset="0"/>
              </a:rPr>
              <a:t>CAUSES</a:t>
            </a:r>
            <a:endParaRPr lang="en-US" sz="6000" b="1" spc="6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Cooper Black" pitchFamily="18" charset="0"/>
              <a:hlinkClick r:id="rId10" action="ppaction://hlinksldjump"/>
            </a:endParaRPr>
          </a:p>
        </p:txBody>
      </p:sp>
      <p:sp>
        <p:nvSpPr>
          <p:cNvPr id="4" name="TextBox 3">
            <a:hlinkClick r:id="rId11" action="ppaction://hlinksldjump"/>
          </p:cNvPr>
          <p:cNvSpPr txBox="1"/>
          <p:nvPr/>
        </p:nvSpPr>
        <p:spPr>
          <a:xfrm>
            <a:off x="609600" y="4029670"/>
            <a:ext cx="8534400" cy="923330"/>
          </a:xfrm>
          <a:prstGeom prst="rect">
            <a:avLst/>
          </a:prstGeom>
          <a:noFill/>
        </p:spPr>
        <p:txBody>
          <a:bodyPr wrap="square" rtlCol="0">
            <a:spAutoFit/>
          </a:bodyPr>
          <a:lstStyle/>
          <a:p>
            <a:pPr>
              <a:buFont typeface="Wingdings" pitchFamily="2" charset="2"/>
              <a:buChar char="Ø"/>
            </a:pPr>
            <a:r>
              <a:rPr lang="en-US" sz="3600" b="1" dirty="0" smtClean="0">
                <a:solidFill>
                  <a:srgbClr val="002060"/>
                </a:solidFill>
                <a:latin typeface="Century Gothic" pitchFamily="34" charset="0"/>
              </a:rPr>
              <a:t>Human Causes of Climate Change</a:t>
            </a:r>
            <a:endParaRPr lang="en-US" sz="3600" dirty="0" smtClean="0">
              <a:solidFill>
                <a:srgbClr val="002060"/>
              </a:solidFill>
              <a:latin typeface="Century Gothic" pitchFamily="34" charset="0"/>
            </a:endParaRPr>
          </a:p>
          <a:p>
            <a:pPr>
              <a:buFont typeface="Wingdings" pitchFamily="2" charset="2"/>
              <a:buChar char="Ø"/>
            </a:pPr>
            <a:endParaRPr lang="en-US" dirty="0"/>
          </a:p>
        </p:txBody>
      </p:sp>
      <p:sp>
        <p:nvSpPr>
          <p:cNvPr id="6" name="TextBox 5">
            <a:hlinkClick r:id="rId12" action="ppaction://hlinksldjump"/>
          </p:cNvPr>
          <p:cNvSpPr txBox="1"/>
          <p:nvPr/>
        </p:nvSpPr>
        <p:spPr>
          <a:xfrm>
            <a:off x="533399" y="2810470"/>
            <a:ext cx="8614161" cy="923330"/>
          </a:xfrm>
          <a:prstGeom prst="rect">
            <a:avLst/>
          </a:prstGeom>
          <a:noFill/>
        </p:spPr>
        <p:txBody>
          <a:bodyPr wrap="square" rtlCol="0">
            <a:spAutoFit/>
          </a:bodyPr>
          <a:lstStyle/>
          <a:p>
            <a:pPr>
              <a:buFont typeface="Wingdings" pitchFamily="2" charset="2"/>
              <a:buChar char="Ø"/>
            </a:pPr>
            <a:r>
              <a:rPr lang="en-US" sz="3600" b="1" dirty="0" smtClean="0">
                <a:solidFill>
                  <a:srgbClr val="002060"/>
                </a:solidFill>
                <a:latin typeface="Century Gothic" pitchFamily="34" charset="0"/>
              </a:rPr>
              <a:t>Natural Causes of Climate Change</a:t>
            </a:r>
            <a:endParaRPr lang="en-US" sz="3600" dirty="0" smtClean="0">
              <a:solidFill>
                <a:srgbClr val="002060"/>
              </a:solidFill>
              <a:latin typeface="Century Gothic" pitchFamily="34" charset="0"/>
            </a:endParaRPr>
          </a:p>
          <a:p>
            <a:pPr>
              <a:buFont typeface="Wingdings" pitchFamily="2" charset="2"/>
              <a:buChar char="Ø"/>
            </a:pPr>
            <a:endParaRPr lang="en-US" dirty="0"/>
          </a:p>
        </p:txBody>
      </p:sp>
      <p:sp>
        <p:nvSpPr>
          <p:cNvPr id="17" name="Rectangle 16"/>
          <p:cNvSpPr/>
          <p:nvPr/>
        </p:nvSpPr>
        <p:spPr>
          <a:xfrm>
            <a:off x="3886200" y="1447800"/>
            <a:ext cx="3225563" cy="584775"/>
          </a:xfrm>
          <a:prstGeom prst="rect">
            <a:avLst/>
          </a:prstGeom>
        </p:spPr>
        <p:txBody>
          <a:bodyPr wrap="none">
            <a:spAutoFit/>
          </a:bodyPr>
          <a:lstStyle/>
          <a:p>
            <a:r>
              <a:rPr lang="en-US" sz="3200" b="1" spc="300" dirty="0" smtClean="0">
                <a:solidFill>
                  <a:srgbClr val="002060"/>
                </a:solidFill>
                <a:effectLst>
                  <a:outerShdw blurRad="38100" dist="38100" dir="2700000" algn="tl">
                    <a:srgbClr val="000000">
                      <a:alpha val="43137"/>
                    </a:srgbClr>
                  </a:outerShdw>
                </a:effectLst>
                <a:latin typeface="Pristina" pitchFamily="66" charset="0"/>
              </a:rPr>
              <a:t>of Climate Change</a:t>
            </a:r>
            <a:endParaRPr lang="en-US" sz="3200" spc="300" dirty="0" smtClean="0">
              <a:solidFill>
                <a:srgbClr val="002060"/>
              </a:solidFill>
              <a:effectLst>
                <a:outerShdw blurRad="38100" dist="38100" dir="2700000" algn="tl">
                  <a:srgbClr val="000000">
                    <a:alpha val="43137"/>
                  </a:srgbClr>
                </a:outerShdw>
              </a:effectLst>
              <a:latin typeface="Pristin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1"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770" decel="100000"/>
                                        <p:tgtEl>
                                          <p:spTgt spid="17"/>
                                        </p:tgtEl>
                                      </p:cBhvr>
                                    </p:animEffect>
                                    <p:animScale>
                                      <p:cBhvr>
                                        <p:cTn id="17" dur="770" decel="100000"/>
                                        <p:tgtEl>
                                          <p:spTgt spid="17"/>
                                        </p:tgtEl>
                                      </p:cBhvr>
                                      <p:from x="10000" y="10000"/>
                                      <p:to x="200000" y="450000"/>
                                    </p:animScale>
                                    <p:animScale>
                                      <p:cBhvr>
                                        <p:cTn id="18" dur="1230" accel="100000" fill="hold">
                                          <p:stCondLst>
                                            <p:cond delay="770"/>
                                          </p:stCondLst>
                                        </p:cTn>
                                        <p:tgtEl>
                                          <p:spTgt spid="17"/>
                                        </p:tgtEl>
                                      </p:cBhvr>
                                      <p:from x="200000" y="450000"/>
                                      <p:to x="100000" y="100000"/>
                                    </p:animScale>
                                    <p:set>
                                      <p:cBhvr>
                                        <p:cTn id="19" dur="770" fill="hold"/>
                                        <p:tgtEl>
                                          <p:spTgt spid="17"/>
                                        </p:tgtEl>
                                        <p:attrNameLst>
                                          <p:attrName>ppt_x</p:attrName>
                                        </p:attrNameLst>
                                      </p:cBhvr>
                                      <p:to>
                                        <p:strVal val="(0.5)"/>
                                      </p:to>
                                    </p:set>
                                    <p:anim from="(0.5)" to="(#ppt_x)" calcmode="lin" valueType="num">
                                      <p:cBhvr>
                                        <p:cTn id="20" dur="1230" accel="100000" fill="hold">
                                          <p:stCondLst>
                                            <p:cond delay="770"/>
                                          </p:stCondLst>
                                        </p:cTn>
                                        <p:tgtEl>
                                          <p:spTgt spid="17"/>
                                        </p:tgtEl>
                                        <p:attrNameLst>
                                          <p:attrName>ppt_x</p:attrName>
                                        </p:attrNameLst>
                                      </p:cBhvr>
                                    </p:anim>
                                    <p:set>
                                      <p:cBhvr>
                                        <p:cTn id="21" dur="770" fill="hold"/>
                                        <p:tgtEl>
                                          <p:spTgt spid="17"/>
                                        </p:tgtEl>
                                        <p:attrNameLst>
                                          <p:attrName>ppt_y</p:attrName>
                                        </p:attrNameLst>
                                      </p:cBhvr>
                                      <p:to>
                                        <p:strVal val="(#ppt_y+0.4)"/>
                                      </p:to>
                                    </p:set>
                                    <p:anim from="(#ppt_y+0.4)" to="(#ppt_y)" calcmode="lin" valueType="num">
                                      <p:cBhvr>
                                        <p:cTn id="22" dur="1230" accel="100000" fill="hold">
                                          <p:stCondLst>
                                            <p:cond delay="770"/>
                                          </p:stCondLst>
                                        </p:cTn>
                                        <p:tgtEl>
                                          <p:spTgt spid="17"/>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from="(-#ppt_w/2)" to="(#ppt_x)" calcmode="lin" valueType="num">
                                      <p:cBhvr>
                                        <p:cTn id="27" dur="600" fill="hold">
                                          <p:stCondLst>
                                            <p:cond delay="0"/>
                                          </p:stCondLst>
                                        </p:cTn>
                                        <p:tgtEl>
                                          <p:spTgt spid="6"/>
                                        </p:tgtEl>
                                        <p:attrNameLst>
                                          <p:attrName>ppt_x</p:attrName>
                                        </p:attrNameLst>
                                      </p:cBhvr>
                                    </p:anim>
                                    <p:anim from="0" to="-1.0" calcmode="lin" valueType="num">
                                      <p:cBhvr>
                                        <p:cTn id="28" dur="200" decel="50000" autoRev="1" fill="hold">
                                          <p:stCondLst>
                                            <p:cond delay="600"/>
                                          </p:stCondLst>
                                        </p:cTn>
                                        <p:tgtEl>
                                          <p:spTgt spid="6"/>
                                        </p:tgtEl>
                                        <p:attrNameLst>
                                          <p:attrName>xshear</p:attrName>
                                        </p:attrNameLst>
                                      </p:cBhvr>
                                    </p:anim>
                                    <p:animScale>
                                      <p:cBhvr>
                                        <p:cTn id="29" dur="200" decel="100000" autoRev="1" fill="hold">
                                          <p:stCondLst>
                                            <p:cond delay="600"/>
                                          </p:stCondLst>
                                        </p:cTn>
                                        <p:tgtEl>
                                          <p:spTgt spid="6"/>
                                        </p:tgtEl>
                                      </p:cBhvr>
                                      <p:from x="100000" y="100000"/>
                                      <p:to x="80000" y="100000"/>
                                    </p:animScale>
                                    <p:anim by="(#ppt_h/3+#ppt_w*0.1)" calcmode="lin" valueType="num">
                                      <p:cBhvr additive="sum">
                                        <p:cTn id="30" dur="200" decel="100000" autoRev="1" fill="hold">
                                          <p:stCondLst>
                                            <p:cond delay="600"/>
                                          </p:stCondLst>
                                        </p:cTn>
                                        <p:tgtEl>
                                          <p:spTgt spid="6"/>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from="(-#ppt_w/2)" to="(#ppt_x)" calcmode="lin" valueType="num">
                                      <p:cBhvr>
                                        <p:cTn id="35" dur="600" fill="hold">
                                          <p:stCondLst>
                                            <p:cond delay="0"/>
                                          </p:stCondLst>
                                        </p:cTn>
                                        <p:tgtEl>
                                          <p:spTgt spid="4"/>
                                        </p:tgtEl>
                                        <p:attrNameLst>
                                          <p:attrName>ppt_x</p:attrName>
                                        </p:attrNameLst>
                                      </p:cBhvr>
                                    </p:anim>
                                    <p:anim from="0" to="-1.0" calcmode="lin" valueType="num">
                                      <p:cBhvr>
                                        <p:cTn id="36" dur="200" decel="50000" autoRev="1" fill="hold">
                                          <p:stCondLst>
                                            <p:cond delay="600"/>
                                          </p:stCondLst>
                                        </p:cTn>
                                        <p:tgtEl>
                                          <p:spTgt spid="4"/>
                                        </p:tgtEl>
                                        <p:attrNameLst>
                                          <p:attrName>xshear</p:attrName>
                                        </p:attrNameLst>
                                      </p:cBhvr>
                                    </p:anim>
                                    <p:animScale>
                                      <p:cBhvr>
                                        <p:cTn id="37" dur="200" decel="100000" autoRev="1" fill="hold">
                                          <p:stCondLst>
                                            <p:cond delay="600"/>
                                          </p:stCondLst>
                                        </p:cTn>
                                        <p:tgtEl>
                                          <p:spTgt spid="4"/>
                                        </p:tgtEl>
                                      </p:cBhvr>
                                      <p:from x="100000" y="100000"/>
                                      <p:to x="80000" y="100000"/>
                                    </p:animScale>
                                    <p:anim by="(#ppt_h/3+#ppt_w*0.1)" calcmode="lin" valueType="num">
                                      <p:cBhvr additive="sum">
                                        <p:cTn id="38"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4" grpId="0"/>
      <p:bldP spid="6"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6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202</Words>
  <Application>Microsoft Office PowerPoint</Application>
  <PresentationFormat>On-screen Show (4:3)</PresentationFormat>
  <Paragraphs>81</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1_Office Theme</vt:lpstr>
      <vt:lpstr>Office Theme</vt:lpstr>
      <vt:lpstr>     Climate Change     </vt:lpstr>
      <vt:lpstr>Slide 2</vt:lpstr>
      <vt:lpstr>What is Climate Change?     </vt:lpstr>
      <vt:lpstr>Mechanism</vt:lpstr>
      <vt:lpstr> Radiative Forcing</vt:lpstr>
      <vt:lpstr>Slide 6</vt:lpstr>
      <vt:lpstr>Slide 7</vt:lpstr>
      <vt:lpstr>CAUSES</vt:lpstr>
      <vt:lpstr>Slide 9</vt:lpstr>
      <vt:lpstr>Slide 10</vt:lpstr>
      <vt:lpstr>Slide 11</vt:lpstr>
      <vt:lpstr>Slide 12</vt:lpstr>
      <vt:lpstr>Slide 13</vt:lpstr>
      <vt:lpstr>Slide 14</vt:lpstr>
      <vt:lpstr>Slide 15</vt:lpstr>
      <vt:lpstr>Slide 16</vt:lpstr>
      <vt:lpstr>IMPACTS</vt:lpstr>
      <vt:lpstr>Slide 18</vt:lpstr>
      <vt:lpstr>MITIGATION</vt:lpstr>
      <vt:lpstr>Slide 20</vt:lpstr>
      <vt:lpstr>Slide 21</vt:lpstr>
      <vt:lpstr>Slide 22</vt:lpstr>
      <vt:lpstr>Slide 23</vt:lpstr>
      <vt:lpstr>Thank You  for  Listening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The Effect of Negligence</dc:title>
  <dc:creator>user</dc:creator>
  <cp:lastModifiedBy>ropert</cp:lastModifiedBy>
  <cp:revision>107</cp:revision>
  <dcterms:created xsi:type="dcterms:W3CDTF">2012-08-14T18:54:13Z</dcterms:created>
  <dcterms:modified xsi:type="dcterms:W3CDTF">2012-09-25T11:38:46Z</dcterms:modified>
</cp:coreProperties>
</file>